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392" r:id="rId6"/>
    <p:sldId id="393" r:id="rId7"/>
    <p:sldId id="394" r:id="rId8"/>
    <p:sldId id="395" r:id="rId9"/>
    <p:sldId id="396" r:id="rId10"/>
    <p:sldId id="383" r:id="rId11"/>
  </p:sldIdLst>
  <p:sldSz cx="9144000" cy="5143500" type="screen16x9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6B98F3C-1EA9-9C6B-2A49-BF4902456255}" name="Samuel Ritchie" initials="SR" userId="S::samuel.ritchie@comreg.ie::06fb37fa-0e1d-424c-98ef-c8090ad461ed" providerId="AD"/>
  <p188:author id="{AEA60C65-9377-4462-F0F2-F5D9ED0270DF}" name="Jaime Afonso" initials="JA" userId="S::jaime.afonso@eco.cept.org::6c790f03-1564-484e-9c41-8e52ff48616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422"/>
    <a:srgbClr val="FF7C80"/>
    <a:srgbClr val="3333C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A574F8-819C-4F94-B4A0-ECECF04EBE39}" v="296" dt="2025-03-19T15:06:11.110"/>
    <p1510:client id="{7891D8D8-062B-6012-7708-500A054DAC49}" v="2" dt="2025-03-20T07:20:43.697"/>
    <p1510:client id="{B7AAD3F4-7F45-221C-56B3-FFCA27E60C40}" v="45" dt="2025-03-20T07:12:31.3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59" autoAdjust="0"/>
    <p:restoredTop sz="92840" autoAdjust="0"/>
  </p:normalViewPr>
  <p:slideViewPr>
    <p:cSldViewPr snapToGrid="0" snapToObjects="1">
      <p:cViewPr varScale="1">
        <p:scale>
          <a:sx n="156" d="100"/>
          <a:sy n="156" d="100"/>
        </p:scale>
        <p:origin x="2712" y="10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2" d="100"/>
          <a:sy n="82" d="100"/>
        </p:scale>
        <p:origin x="362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Ewers" userId="efd074c4-6aa2-4bb5-a7f3-bbac29400a47" providerId="ADAL" clId="{18A574F8-819C-4F94-B4A0-ECECF04EBE39}"/>
    <pc:docChg chg="undo redo custSel addSld delSld modSld delSection modSection">
      <pc:chgData name="Thomas Ewers" userId="efd074c4-6aa2-4bb5-a7f3-bbac29400a47" providerId="ADAL" clId="{18A574F8-819C-4F94-B4A0-ECECF04EBE39}" dt="2025-03-20T07:09:49.687" v="4126" actId="313"/>
      <pc:docMkLst>
        <pc:docMk/>
      </pc:docMkLst>
      <pc:sldChg chg="addSp delSp modSp mod">
        <pc:chgData name="Thomas Ewers" userId="efd074c4-6aa2-4bb5-a7f3-bbac29400a47" providerId="ADAL" clId="{18A574F8-819C-4F94-B4A0-ECECF04EBE39}" dt="2025-03-19T10:03:54.419" v="111" actId="20577"/>
        <pc:sldMkLst>
          <pc:docMk/>
          <pc:sldMk cId="2318418891" sldId="256"/>
        </pc:sldMkLst>
        <pc:spChg chg="mod">
          <ac:chgData name="Thomas Ewers" userId="efd074c4-6aa2-4bb5-a7f3-bbac29400a47" providerId="ADAL" clId="{18A574F8-819C-4F94-B4A0-ECECF04EBE39}" dt="2025-03-19T10:03:54.419" v="111" actId="20577"/>
          <ac:spMkLst>
            <pc:docMk/>
            <pc:sldMk cId="2318418891" sldId="256"/>
            <ac:spMk id="3" creationId="{EE8C236E-0F33-57FB-61B3-0A378CDCD4CD}"/>
          </ac:spMkLst>
        </pc:spChg>
        <pc:spChg chg="add del mod">
          <ac:chgData name="Thomas Ewers" userId="efd074c4-6aa2-4bb5-a7f3-bbac29400a47" providerId="ADAL" clId="{18A574F8-819C-4F94-B4A0-ECECF04EBE39}" dt="2025-03-19T10:02:43.624" v="41" actId="478"/>
          <ac:spMkLst>
            <pc:docMk/>
            <pc:sldMk cId="2318418891" sldId="256"/>
            <ac:spMk id="4" creationId="{406F715C-75C5-590D-10AC-11347FD536F9}"/>
          </ac:spMkLst>
        </pc:spChg>
        <pc:spChg chg="add del mod">
          <ac:chgData name="Thomas Ewers" userId="efd074c4-6aa2-4bb5-a7f3-bbac29400a47" providerId="ADAL" clId="{18A574F8-819C-4F94-B4A0-ECECF04EBE39}" dt="2025-03-19T10:03:19.227" v="49" actId="1076"/>
          <ac:spMkLst>
            <pc:docMk/>
            <pc:sldMk cId="2318418891" sldId="256"/>
            <ac:spMk id="7" creationId="{A3E32793-15AF-BD43-3B1A-23E90918B3A5}"/>
          </ac:spMkLst>
        </pc:spChg>
      </pc:sldChg>
      <pc:sldChg chg="del">
        <pc:chgData name="Thomas Ewers" userId="efd074c4-6aa2-4bb5-a7f3-bbac29400a47" providerId="ADAL" clId="{18A574F8-819C-4F94-B4A0-ECECF04EBE39}" dt="2025-03-19T14:29:22.209" v="3727" actId="47"/>
        <pc:sldMkLst>
          <pc:docMk/>
          <pc:sldMk cId="1674685747" sldId="366"/>
        </pc:sldMkLst>
      </pc:sldChg>
      <pc:sldChg chg="del">
        <pc:chgData name="Thomas Ewers" userId="efd074c4-6aa2-4bb5-a7f3-bbac29400a47" providerId="ADAL" clId="{18A574F8-819C-4F94-B4A0-ECECF04EBE39}" dt="2025-03-19T14:29:24.015" v="3728" actId="47"/>
        <pc:sldMkLst>
          <pc:docMk/>
          <pc:sldMk cId="2844015201" sldId="368"/>
        </pc:sldMkLst>
      </pc:sldChg>
      <pc:sldChg chg="del">
        <pc:chgData name="Thomas Ewers" userId="efd074c4-6aa2-4bb5-a7f3-bbac29400a47" providerId="ADAL" clId="{18A574F8-819C-4F94-B4A0-ECECF04EBE39}" dt="2025-03-19T14:29:27.325" v="3731" actId="47"/>
        <pc:sldMkLst>
          <pc:docMk/>
          <pc:sldMk cId="3058633322" sldId="369"/>
        </pc:sldMkLst>
      </pc:sldChg>
      <pc:sldChg chg="del">
        <pc:chgData name="Thomas Ewers" userId="efd074c4-6aa2-4bb5-a7f3-bbac29400a47" providerId="ADAL" clId="{18A574F8-819C-4F94-B4A0-ECECF04EBE39}" dt="2025-03-19T14:29:25.774" v="3729" actId="47"/>
        <pc:sldMkLst>
          <pc:docMk/>
          <pc:sldMk cId="780579677" sldId="380"/>
        </pc:sldMkLst>
      </pc:sldChg>
      <pc:sldChg chg="del">
        <pc:chgData name="Thomas Ewers" userId="efd074c4-6aa2-4bb5-a7f3-bbac29400a47" providerId="ADAL" clId="{18A574F8-819C-4F94-B4A0-ECECF04EBE39}" dt="2025-03-19T14:29:27.974" v="3732" actId="47"/>
        <pc:sldMkLst>
          <pc:docMk/>
          <pc:sldMk cId="3132947326" sldId="381"/>
        </pc:sldMkLst>
      </pc:sldChg>
      <pc:sldChg chg="delSp modSp mod">
        <pc:chgData name="Thomas Ewers" userId="efd074c4-6aa2-4bb5-a7f3-bbac29400a47" providerId="ADAL" clId="{18A574F8-819C-4F94-B4A0-ECECF04EBE39}" dt="2025-03-20T07:09:49.687" v="4126" actId="313"/>
        <pc:sldMkLst>
          <pc:docMk/>
          <pc:sldMk cId="4190278457" sldId="383"/>
        </pc:sldMkLst>
        <pc:spChg chg="mod">
          <ac:chgData name="Thomas Ewers" userId="efd074c4-6aa2-4bb5-a7f3-bbac29400a47" providerId="ADAL" clId="{18A574F8-819C-4F94-B4A0-ECECF04EBE39}" dt="2025-03-20T07:09:49.687" v="4126" actId="313"/>
          <ac:spMkLst>
            <pc:docMk/>
            <pc:sldMk cId="4190278457" sldId="383"/>
            <ac:spMk id="2" creationId="{FE3A644B-D7AC-C030-5175-50BA839324D9}"/>
          </ac:spMkLst>
        </pc:spChg>
        <pc:spChg chg="mod">
          <ac:chgData name="Thomas Ewers" userId="efd074c4-6aa2-4bb5-a7f3-bbac29400a47" providerId="ADAL" clId="{18A574F8-819C-4F94-B4A0-ECECF04EBE39}" dt="2025-03-19T14:30:59.113" v="3820" actId="688"/>
          <ac:spMkLst>
            <pc:docMk/>
            <pc:sldMk cId="4190278457" sldId="383"/>
            <ac:spMk id="14" creationId="{87FCD638-71FC-D215-82BA-CE2364CE1915}"/>
          </ac:spMkLst>
        </pc:spChg>
        <pc:picChg chg="del">
          <ac:chgData name="Thomas Ewers" userId="efd074c4-6aa2-4bb5-a7f3-bbac29400a47" providerId="ADAL" clId="{18A574F8-819C-4F94-B4A0-ECECF04EBE39}" dt="2025-03-19T14:30:27.626" v="3740" actId="478"/>
          <ac:picMkLst>
            <pc:docMk/>
            <pc:sldMk cId="4190278457" sldId="383"/>
            <ac:picMk id="8" creationId="{62F9B869-9E0F-BD35-3651-A6962A5D605D}"/>
          </ac:picMkLst>
        </pc:picChg>
      </pc:sldChg>
      <pc:sldChg chg="addSp delSp del">
        <pc:chgData name="Thomas Ewers" userId="efd074c4-6aa2-4bb5-a7f3-bbac29400a47" providerId="ADAL" clId="{18A574F8-819C-4F94-B4A0-ECECF04EBE39}" dt="2025-03-19T14:29:28.566" v="3733" actId="47"/>
        <pc:sldMkLst>
          <pc:docMk/>
          <pc:sldMk cId="3417084182" sldId="385"/>
        </pc:sldMkLst>
        <pc:picChg chg="add del">
          <ac:chgData name="Thomas Ewers" userId="efd074c4-6aa2-4bb5-a7f3-bbac29400a47" providerId="ADAL" clId="{18A574F8-819C-4F94-B4A0-ECECF04EBE39}" dt="2025-03-19T10:09:59.668" v="124" actId="21"/>
          <ac:picMkLst>
            <pc:docMk/>
            <pc:sldMk cId="3417084182" sldId="385"/>
            <ac:picMk id="5" creationId="{5DCE93FD-F1EB-E3DD-F629-72B587B50F6A}"/>
          </ac:picMkLst>
        </pc:picChg>
      </pc:sldChg>
      <pc:sldChg chg="del">
        <pc:chgData name="Thomas Ewers" userId="efd074c4-6aa2-4bb5-a7f3-bbac29400a47" providerId="ADAL" clId="{18A574F8-819C-4F94-B4A0-ECECF04EBE39}" dt="2025-03-19T14:29:26.574" v="3730" actId="47"/>
        <pc:sldMkLst>
          <pc:docMk/>
          <pc:sldMk cId="1660146724" sldId="387"/>
        </pc:sldMkLst>
      </pc:sldChg>
      <pc:sldChg chg="del">
        <pc:chgData name="Thomas Ewers" userId="efd074c4-6aa2-4bb5-a7f3-bbac29400a47" providerId="ADAL" clId="{18A574F8-819C-4F94-B4A0-ECECF04EBE39}" dt="2025-03-19T14:30:13.642" v="3739" actId="2696"/>
        <pc:sldMkLst>
          <pc:docMk/>
          <pc:sldMk cId="3207371312" sldId="391"/>
        </pc:sldMkLst>
      </pc:sldChg>
      <pc:sldChg chg="addSp delSp modSp new mod modAnim">
        <pc:chgData name="Thomas Ewers" userId="efd074c4-6aa2-4bb5-a7f3-bbac29400a47" providerId="ADAL" clId="{18A574F8-819C-4F94-B4A0-ECECF04EBE39}" dt="2025-03-19T15:06:11.110" v="4072"/>
        <pc:sldMkLst>
          <pc:docMk/>
          <pc:sldMk cId="125229781" sldId="392"/>
        </pc:sldMkLst>
        <pc:spChg chg="mod">
          <ac:chgData name="Thomas Ewers" userId="efd074c4-6aa2-4bb5-a7f3-bbac29400a47" providerId="ADAL" clId="{18A574F8-819C-4F94-B4A0-ECECF04EBE39}" dt="2025-03-19T10:09:35.156" v="122" actId="20577"/>
          <ac:spMkLst>
            <pc:docMk/>
            <pc:sldMk cId="125229781" sldId="392"/>
            <ac:spMk id="2" creationId="{3C47C034-D751-EC55-31F6-E4EEEBB9CF25}"/>
          </ac:spMkLst>
        </pc:spChg>
        <pc:spChg chg="del">
          <ac:chgData name="Thomas Ewers" userId="efd074c4-6aa2-4bb5-a7f3-bbac29400a47" providerId="ADAL" clId="{18A574F8-819C-4F94-B4A0-ECECF04EBE39}" dt="2025-03-19T10:10:33.268" v="126" actId="478"/>
          <ac:spMkLst>
            <pc:docMk/>
            <pc:sldMk cId="125229781" sldId="392"/>
            <ac:spMk id="3" creationId="{822473E7-2B4E-4222-55D4-26F5AB637D32}"/>
          </ac:spMkLst>
        </pc:spChg>
        <pc:spChg chg="add mod">
          <ac:chgData name="Thomas Ewers" userId="efd074c4-6aa2-4bb5-a7f3-bbac29400a47" providerId="ADAL" clId="{18A574F8-819C-4F94-B4A0-ECECF04EBE39}" dt="2025-03-19T14:56:59.697" v="4063" actId="164"/>
          <ac:spMkLst>
            <pc:docMk/>
            <pc:sldMk cId="125229781" sldId="392"/>
            <ac:spMk id="8" creationId="{B6179592-95C2-9A6A-07A4-324E3DAE959B}"/>
          </ac:spMkLst>
        </pc:spChg>
        <pc:spChg chg="add mod">
          <ac:chgData name="Thomas Ewers" userId="efd074c4-6aa2-4bb5-a7f3-bbac29400a47" providerId="ADAL" clId="{18A574F8-819C-4F94-B4A0-ECECF04EBE39}" dt="2025-03-19T14:57:17.261" v="4064" actId="164"/>
          <ac:spMkLst>
            <pc:docMk/>
            <pc:sldMk cId="125229781" sldId="392"/>
            <ac:spMk id="9" creationId="{F1603766-8A61-B8B4-E069-22B08F9A6FD4}"/>
          </ac:spMkLst>
        </pc:spChg>
        <pc:spChg chg="add mod">
          <ac:chgData name="Thomas Ewers" userId="efd074c4-6aa2-4bb5-a7f3-bbac29400a47" providerId="ADAL" clId="{18A574F8-819C-4F94-B4A0-ECECF04EBE39}" dt="2025-03-19T14:57:21.980" v="4065" actId="164"/>
          <ac:spMkLst>
            <pc:docMk/>
            <pc:sldMk cId="125229781" sldId="392"/>
            <ac:spMk id="10" creationId="{C711351F-43BC-80AE-1544-9158C3A2753B}"/>
          </ac:spMkLst>
        </pc:spChg>
        <pc:grpChg chg="add mod">
          <ac:chgData name="Thomas Ewers" userId="efd074c4-6aa2-4bb5-a7f3-bbac29400a47" providerId="ADAL" clId="{18A574F8-819C-4F94-B4A0-ECECF04EBE39}" dt="2025-03-19T14:56:59.697" v="4063" actId="164"/>
          <ac:grpSpMkLst>
            <pc:docMk/>
            <pc:sldMk cId="125229781" sldId="392"/>
            <ac:grpSpMk id="18" creationId="{523429EB-D592-CE00-1D0A-659A71B9D61D}"/>
          </ac:grpSpMkLst>
        </pc:grpChg>
        <pc:grpChg chg="add mod">
          <ac:chgData name="Thomas Ewers" userId="efd074c4-6aa2-4bb5-a7f3-bbac29400a47" providerId="ADAL" clId="{18A574F8-819C-4F94-B4A0-ECECF04EBE39}" dt="2025-03-19T14:57:17.261" v="4064" actId="164"/>
          <ac:grpSpMkLst>
            <pc:docMk/>
            <pc:sldMk cId="125229781" sldId="392"/>
            <ac:grpSpMk id="19" creationId="{1DA8DC98-BD63-ABE3-0AC1-455B81694A76}"/>
          </ac:grpSpMkLst>
        </pc:grpChg>
        <pc:grpChg chg="add mod">
          <ac:chgData name="Thomas Ewers" userId="efd074c4-6aa2-4bb5-a7f3-bbac29400a47" providerId="ADAL" clId="{18A574F8-819C-4F94-B4A0-ECECF04EBE39}" dt="2025-03-19T14:57:21.980" v="4065" actId="164"/>
          <ac:grpSpMkLst>
            <pc:docMk/>
            <pc:sldMk cId="125229781" sldId="392"/>
            <ac:grpSpMk id="20" creationId="{7B2FD4D1-72FB-1B35-AA54-1AF271010466}"/>
          </ac:grpSpMkLst>
        </pc:grpChg>
        <pc:picChg chg="add mod">
          <ac:chgData name="Thomas Ewers" userId="efd074c4-6aa2-4bb5-a7f3-bbac29400a47" providerId="ADAL" clId="{18A574F8-819C-4F94-B4A0-ECECF04EBE39}" dt="2025-03-19T10:45:33.451" v="406" actId="1076"/>
          <ac:picMkLst>
            <pc:docMk/>
            <pc:sldMk cId="125229781" sldId="392"/>
            <ac:picMk id="4" creationId="{93D2A761-26CF-386A-4A71-C07EB7CF9D53}"/>
          </ac:picMkLst>
        </pc:picChg>
        <pc:picChg chg="add mod">
          <ac:chgData name="Thomas Ewers" userId="efd074c4-6aa2-4bb5-a7f3-bbac29400a47" providerId="ADAL" clId="{18A574F8-819C-4F94-B4A0-ECECF04EBE39}" dt="2025-03-19T10:40:57.137" v="392" actId="14100"/>
          <ac:picMkLst>
            <pc:docMk/>
            <pc:sldMk cId="125229781" sldId="392"/>
            <ac:picMk id="5" creationId="{FBDBAE7E-88FD-3922-D139-EAE44E7F4D1D}"/>
          </ac:picMkLst>
        </pc:picChg>
        <pc:picChg chg="add del mod">
          <ac:chgData name="Thomas Ewers" userId="efd074c4-6aa2-4bb5-a7f3-bbac29400a47" providerId="ADAL" clId="{18A574F8-819C-4F94-B4A0-ECECF04EBE39}" dt="2025-03-19T10:17:13.142" v="135" actId="22"/>
          <ac:picMkLst>
            <pc:docMk/>
            <pc:sldMk cId="125229781" sldId="392"/>
            <ac:picMk id="7" creationId="{0D342C8D-CB77-D21B-9B93-2EB0EE705A4B}"/>
          </ac:picMkLst>
        </pc:picChg>
        <pc:picChg chg="add mod">
          <ac:chgData name="Thomas Ewers" userId="efd074c4-6aa2-4bb5-a7f3-bbac29400a47" providerId="ADAL" clId="{18A574F8-819C-4F94-B4A0-ECECF04EBE39}" dt="2025-03-19T14:56:59.697" v="4063" actId="164"/>
          <ac:picMkLst>
            <pc:docMk/>
            <pc:sldMk cId="125229781" sldId="392"/>
            <ac:picMk id="12" creationId="{30B8295A-0E0D-9D7C-460B-3862479AF5A2}"/>
          </ac:picMkLst>
        </pc:picChg>
        <pc:picChg chg="add mod">
          <ac:chgData name="Thomas Ewers" userId="efd074c4-6aa2-4bb5-a7f3-bbac29400a47" providerId="ADAL" clId="{18A574F8-819C-4F94-B4A0-ECECF04EBE39}" dt="2025-03-19T14:57:21.980" v="4065" actId="164"/>
          <ac:picMkLst>
            <pc:docMk/>
            <pc:sldMk cId="125229781" sldId="392"/>
            <ac:picMk id="14" creationId="{4B6BB760-0AEF-69A1-E8F1-69477D3018A1}"/>
          </ac:picMkLst>
        </pc:picChg>
        <pc:picChg chg="add mod">
          <ac:chgData name="Thomas Ewers" userId="efd074c4-6aa2-4bb5-a7f3-bbac29400a47" providerId="ADAL" clId="{18A574F8-819C-4F94-B4A0-ECECF04EBE39}" dt="2025-03-19T14:57:17.261" v="4064" actId="164"/>
          <ac:picMkLst>
            <pc:docMk/>
            <pc:sldMk cId="125229781" sldId="392"/>
            <ac:picMk id="16" creationId="{667E99AF-FDDB-BC39-DA66-816BB38D0AF2}"/>
          </ac:picMkLst>
        </pc:picChg>
        <pc:picChg chg="add del mod ord">
          <ac:chgData name="Thomas Ewers" userId="efd074c4-6aa2-4bb5-a7f3-bbac29400a47" providerId="ADAL" clId="{18A574F8-819C-4F94-B4A0-ECECF04EBE39}" dt="2025-03-19T10:53:27.378" v="460" actId="478"/>
          <ac:picMkLst>
            <pc:docMk/>
            <pc:sldMk cId="125229781" sldId="392"/>
            <ac:picMk id="17" creationId="{F093F60F-D725-E97C-3E59-D1B3F86171F8}"/>
          </ac:picMkLst>
        </pc:picChg>
      </pc:sldChg>
      <pc:sldChg chg="addSp delSp modSp new mod modAnim">
        <pc:chgData name="Thomas Ewers" userId="efd074c4-6aa2-4bb5-a7f3-bbac29400a47" providerId="ADAL" clId="{18A574F8-819C-4F94-B4A0-ECECF04EBE39}" dt="2025-03-19T14:46:17.958" v="3919"/>
        <pc:sldMkLst>
          <pc:docMk/>
          <pc:sldMk cId="1875658773" sldId="393"/>
        </pc:sldMkLst>
        <pc:spChg chg="mod">
          <ac:chgData name="Thomas Ewers" userId="efd074c4-6aa2-4bb5-a7f3-bbac29400a47" providerId="ADAL" clId="{18A574F8-819C-4F94-B4A0-ECECF04EBE39}" dt="2025-03-19T11:07:03.862" v="513" actId="20577"/>
          <ac:spMkLst>
            <pc:docMk/>
            <pc:sldMk cId="1875658773" sldId="393"/>
            <ac:spMk id="2" creationId="{6FA12DD5-62AD-128F-285A-9F8533497398}"/>
          </ac:spMkLst>
        </pc:spChg>
        <pc:spChg chg="del">
          <ac:chgData name="Thomas Ewers" userId="efd074c4-6aa2-4bb5-a7f3-bbac29400a47" providerId="ADAL" clId="{18A574F8-819C-4F94-B4A0-ECECF04EBE39}" dt="2025-03-19T11:06:37.560" v="473" actId="478"/>
          <ac:spMkLst>
            <pc:docMk/>
            <pc:sldMk cId="1875658773" sldId="393"/>
            <ac:spMk id="3" creationId="{3230B1DA-4990-68B0-C5B4-021524CFFBA5}"/>
          </ac:spMkLst>
        </pc:spChg>
        <pc:spChg chg="add del mod">
          <ac:chgData name="Thomas Ewers" userId="efd074c4-6aa2-4bb5-a7f3-bbac29400a47" providerId="ADAL" clId="{18A574F8-819C-4F94-B4A0-ECECF04EBE39}" dt="2025-03-19T11:15:19.118" v="533" actId="478"/>
          <ac:spMkLst>
            <pc:docMk/>
            <pc:sldMk cId="1875658773" sldId="393"/>
            <ac:spMk id="6" creationId="{197AE6F7-AFAD-A1C8-BFC6-6FE26E4AF1FC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7" creationId="{232A1270-3A0B-4CF7-A946-37FA0D323CA2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8" creationId="{884BC1DA-2F51-E3D7-E0E6-18441231E4BE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9" creationId="{E2166516-B41C-7ABE-3402-86EBEB1B9E0E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10" creationId="{1E69B99F-225A-4963-7A13-324FA74E6055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11" creationId="{25015F9F-BA37-6968-462B-43621BF35BC5}"/>
          </ac:spMkLst>
        </pc:spChg>
        <pc:spChg chg="add del mod">
          <ac:chgData name="Thomas Ewers" userId="efd074c4-6aa2-4bb5-a7f3-bbac29400a47" providerId="ADAL" clId="{18A574F8-819C-4F94-B4A0-ECECF04EBE39}" dt="2025-03-19T11:25:00.472" v="574"/>
          <ac:spMkLst>
            <pc:docMk/>
            <pc:sldMk cId="1875658773" sldId="393"/>
            <ac:spMk id="12" creationId="{9F3F8190-9900-9AD9-C77D-F198EF98683C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13" creationId="{5D8CDFB1-ECEB-8135-F399-609093597929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14" creationId="{3BED8BE9-20A3-0B1B-3F10-0D092784A5D6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15" creationId="{C9CCCE84-335B-7F0B-2730-0A9BA9152CD7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16" creationId="{C4FE267F-A2B2-4987-B48D-CAEF16280CB7}"/>
          </ac:spMkLst>
        </pc:spChg>
        <pc:spChg chg="add mod">
          <ac:chgData name="Thomas Ewers" userId="efd074c4-6aa2-4bb5-a7f3-bbac29400a47" providerId="ADAL" clId="{18A574F8-819C-4F94-B4A0-ECECF04EBE39}" dt="2025-03-19T12:47:44.293" v="1244" actId="1076"/>
          <ac:spMkLst>
            <pc:docMk/>
            <pc:sldMk cId="1875658773" sldId="393"/>
            <ac:spMk id="17" creationId="{DC59FB7D-5FA7-6005-81ED-9C0322C087D1}"/>
          </ac:spMkLst>
        </pc:spChg>
        <pc:spChg chg="add mod">
          <ac:chgData name="Thomas Ewers" userId="efd074c4-6aa2-4bb5-a7f3-bbac29400a47" providerId="ADAL" clId="{18A574F8-819C-4F94-B4A0-ECECF04EBE39}" dt="2025-03-19T12:06:47.585" v="836" actId="14100"/>
          <ac:spMkLst>
            <pc:docMk/>
            <pc:sldMk cId="1875658773" sldId="393"/>
            <ac:spMk id="18" creationId="{B2D058EC-2E68-C15D-0508-0D44517E39A6}"/>
          </ac:spMkLst>
        </pc:spChg>
        <pc:picChg chg="add mod">
          <ac:chgData name="Thomas Ewers" userId="efd074c4-6aa2-4bb5-a7f3-bbac29400a47" providerId="ADAL" clId="{18A574F8-819C-4F94-B4A0-ECECF04EBE39}" dt="2025-03-19T12:47:44.293" v="1244" actId="1076"/>
          <ac:picMkLst>
            <pc:docMk/>
            <pc:sldMk cId="1875658773" sldId="393"/>
            <ac:picMk id="5" creationId="{4DB9F176-5468-DB44-2DB5-A5EE02C98C18}"/>
          </ac:picMkLst>
        </pc:picChg>
      </pc:sldChg>
      <pc:sldChg chg="addSp delSp modSp add mod modAnim">
        <pc:chgData name="Thomas Ewers" userId="efd074c4-6aa2-4bb5-a7f3-bbac29400a47" providerId="ADAL" clId="{18A574F8-819C-4F94-B4A0-ECECF04EBE39}" dt="2025-03-19T14:48:20.484" v="3933"/>
        <pc:sldMkLst>
          <pc:docMk/>
          <pc:sldMk cId="1797598928" sldId="394"/>
        </pc:sldMkLst>
        <pc:spChg chg="mod">
          <ac:chgData name="Thomas Ewers" userId="efd074c4-6aa2-4bb5-a7f3-bbac29400a47" providerId="ADAL" clId="{18A574F8-819C-4F94-B4A0-ECECF04EBE39}" dt="2025-03-19T12:24:23.644" v="1107" actId="27636"/>
          <ac:spMkLst>
            <pc:docMk/>
            <pc:sldMk cId="1797598928" sldId="394"/>
            <ac:spMk id="2" creationId="{6FA12DD5-62AD-128F-285A-9F8533497398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7" creationId="{232A1270-3A0B-4CF7-A946-37FA0D323CA2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8" creationId="{884BC1DA-2F51-E3D7-E0E6-18441231E4BE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9" creationId="{E2166516-B41C-7ABE-3402-86EBEB1B9E0E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10" creationId="{1E69B99F-225A-4963-7A13-324FA74E6055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11" creationId="{25015F9F-BA37-6968-462B-43621BF35BC5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13" creationId="{5D8CDFB1-ECEB-8135-F399-609093597929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14" creationId="{3BED8BE9-20A3-0B1B-3F10-0D092784A5D6}"/>
          </ac:spMkLst>
        </pc:spChg>
        <pc:spChg chg="mod">
          <ac:chgData name="Thomas Ewers" userId="efd074c4-6aa2-4bb5-a7f3-bbac29400a47" providerId="ADAL" clId="{18A574F8-819C-4F94-B4A0-ECECF04EBE39}" dt="2025-03-19T12:48:13.763" v="1245" actId="1076"/>
          <ac:spMkLst>
            <pc:docMk/>
            <pc:sldMk cId="1797598928" sldId="394"/>
            <ac:spMk id="15" creationId="{C9CCCE84-335B-7F0B-2730-0A9BA9152CD7}"/>
          </ac:spMkLst>
        </pc:spChg>
        <pc:spChg chg="del">
          <ac:chgData name="Thomas Ewers" userId="efd074c4-6aa2-4bb5-a7f3-bbac29400a47" providerId="ADAL" clId="{18A574F8-819C-4F94-B4A0-ECECF04EBE39}" dt="2025-03-19T12:25:26.463" v="1113" actId="478"/>
          <ac:spMkLst>
            <pc:docMk/>
            <pc:sldMk cId="1797598928" sldId="394"/>
            <ac:spMk id="16" creationId="{C4FE267F-A2B2-4987-B48D-CAEF16280CB7}"/>
          </ac:spMkLst>
        </pc:spChg>
        <pc:spChg chg="del">
          <ac:chgData name="Thomas Ewers" userId="efd074c4-6aa2-4bb5-a7f3-bbac29400a47" providerId="ADAL" clId="{18A574F8-819C-4F94-B4A0-ECECF04EBE39}" dt="2025-03-19T12:25:21.913" v="1112" actId="478"/>
          <ac:spMkLst>
            <pc:docMk/>
            <pc:sldMk cId="1797598928" sldId="394"/>
            <ac:spMk id="17" creationId="{DC59FB7D-5FA7-6005-81ED-9C0322C087D1}"/>
          </ac:spMkLst>
        </pc:spChg>
        <pc:spChg chg="del">
          <ac:chgData name="Thomas Ewers" userId="efd074c4-6aa2-4bb5-a7f3-bbac29400a47" providerId="ADAL" clId="{18A574F8-819C-4F94-B4A0-ECECF04EBE39}" dt="2025-03-19T12:25:16.590" v="1111" actId="478"/>
          <ac:spMkLst>
            <pc:docMk/>
            <pc:sldMk cId="1797598928" sldId="394"/>
            <ac:spMk id="18" creationId="{B2D058EC-2E68-C15D-0508-0D44517E39A6}"/>
          </ac:spMkLst>
        </pc:spChg>
        <pc:picChg chg="add mod">
          <ac:chgData name="Thomas Ewers" userId="efd074c4-6aa2-4bb5-a7f3-bbac29400a47" providerId="ADAL" clId="{18A574F8-819C-4F94-B4A0-ECECF04EBE39}" dt="2025-03-19T12:48:13.763" v="1245" actId="1076"/>
          <ac:picMkLst>
            <pc:docMk/>
            <pc:sldMk cId="1797598928" sldId="394"/>
            <ac:picMk id="4" creationId="{3377BFB8-0769-CB61-9A2D-26600100570C}"/>
          </ac:picMkLst>
        </pc:picChg>
        <pc:picChg chg="del">
          <ac:chgData name="Thomas Ewers" userId="efd074c4-6aa2-4bb5-a7f3-bbac29400a47" providerId="ADAL" clId="{18A574F8-819C-4F94-B4A0-ECECF04EBE39}" dt="2025-03-19T12:08:59.382" v="838" actId="478"/>
          <ac:picMkLst>
            <pc:docMk/>
            <pc:sldMk cId="1797598928" sldId="394"/>
            <ac:picMk id="5" creationId="{4DB9F176-5468-DB44-2DB5-A5EE02C98C18}"/>
          </ac:picMkLst>
        </pc:picChg>
        <pc:picChg chg="add del mod">
          <ac:chgData name="Thomas Ewers" userId="efd074c4-6aa2-4bb5-a7f3-bbac29400a47" providerId="ADAL" clId="{18A574F8-819C-4F94-B4A0-ECECF04EBE39}" dt="2025-03-19T12:27:23.586" v="1121" actId="478"/>
          <ac:picMkLst>
            <pc:docMk/>
            <pc:sldMk cId="1797598928" sldId="394"/>
            <ac:picMk id="12" creationId="{F62B7AA5-FA35-5B2E-C242-12CDB76E8A98}"/>
          </ac:picMkLst>
        </pc:picChg>
      </pc:sldChg>
      <pc:sldChg chg="addSp delSp modSp add mod modAnim">
        <pc:chgData name="Thomas Ewers" userId="efd074c4-6aa2-4bb5-a7f3-bbac29400a47" providerId="ADAL" clId="{18A574F8-819C-4F94-B4A0-ECECF04EBE39}" dt="2025-03-19T14:48:55.335" v="3935"/>
        <pc:sldMkLst>
          <pc:docMk/>
          <pc:sldMk cId="3798071208" sldId="395"/>
        </pc:sldMkLst>
        <pc:spChg chg="mod">
          <ac:chgData name="Thomas Ewers" userId="efd074c4-6aa2-4bb5-a7f3-bbac29400a47" providerId="ADAL" clId="{18A574F8-819C-4F94-B4A0-ECECF04EBE39}" dt="2025-03-19T12:35:18.547" v="1182" actId="20577"/>
          <ac:spMkLst>
            <pc:docMk/>
            <pc:sldMk cId="3798071208" sldId="395"/>
            <ac:spMk id="2" creationId="{6FA12DD5-62AD-128F-285A-9F8533497398}"/>
          </ac:spMkLst>
        </pc:spChg>
        <pc:spChg chg="add mod">
          <ac:chgData name="Thomas Ewers" userId="efd074c4-6aa2-4bb5-a7f3-bbac29400a47" providerId="ADAL" clId="{18A574F8-819C-4F94-B4A0-ECECF04EBE39}" dt="2025-03-19T12:44:04.607" v="1219" actId="1076"/>
          <ac:spMkLst>
            <pc:docMk/>
            <pc:sldMk cId="3798071208" sldId="395"/>
            <ac:spMk id="6" creationId="{01E314AD-ADDC-3189-7993-F1CA83B502F0}"/>
          </ac:spMkLst>
        </pc:spChg>
        <pc:spChg chg="add del mod">
          <ac:chgData name="Thomas Ewers" userId="efd074c4-6aa2-4bb5-a7f3-bbac29400a47" providerId="ADAL" clId="{18A574F8-819C-4F94-B4A0-ECECF04EBE39}" dt="2025-03-19T12:59:45.902" v="2527" actId="478"/>
          <ac:spMkLst>
            <pc:docMk/>
            <pc:sldMk cId="3798071208" sldId="395"/>
            <ac:spMk id="7" creationId="{232A1270-3A0B-4CF7-A946-37FA0D323CA2}"/>
          </ac:spMkLst>
        </pc:spChg>
        <pc:spChg chg="del mod">
          <ac:chgData name="Thomas Ewers" userId="efd074c4-6aa2-4bb5-a7f3-bbac29400a47" providerId="ADAL" clId="{18A574F8-819C-4F94-B4A0-ECECF04EBE39}" dt="2025-03-19T12:59:44.387" v="2526" actId="478"/>
          <ac:spMkLst>
            <pc:docMk/>
            <pc:sldMk cId="3798071208" sldId="395"/>
            <ac:spMk id="8" creationId="{884BC1DA-2F51-E3D7-E0E6-18441231E4BE}"/>
          </ac:spMkLst>
        </pc:spChg>
        <pc:spChg chg="del mod">
          <ac:chgData name="Thomas Ewers" userId="efd074c4-6aa2-4bb5-a7f3-bbac29400a47" providerId="ADAL" clId="{18A574F8-819C-4F94-B4A0-ECECF04EBE39}" dt="2025-03-19T13:16:25.193" v="3047" actId="478"/>
          <ac:spMkLst>
            <pc:docMk/>
            <pc:sldMk cId="3798071208" sldId="395"/>
            <ac:spMk id="9" creationId="{E2166516-B41C-7ABE-3402-86EBEB1B9E0E}"/>
          </ac:spMkLst>
        </pc:spChg>
        <pc:spChg chg="del mod">
          <ac:chgData name="Thomas Ewers" userId="efd074c4-6aa2-4bb5-a7f3-bbac29400a47" providerId="ADAL" clId="{18A574F8-819C-4F94-B4A0-ECECF04EBE39}" dt="2025-03-19T13:16:23.729" v="3046" actId="478"/>
          <ac:spMkLst>
            <pc:docMk/>
            <pc:sldMk cId="3798071208" sldId="395"/>
            <ac:spMk id="10" creationId="{1E69B99F-225A-4963-7A13-324FA74E6055}"/>
          </ac:spMkLst>
        </pc:spChg>
        <pc:spChg chg="mod">
          <ac:chgData name="Thomas Ewers" userId="efd074c4-6aa2-4bb5-a7f3-bbac29400a47" providerId="ADAL" clId="{18A574F8-819C-4F94-B4A0-ECECF04EBE39}" dt="2025-03-19T13:12:25.988" v="3029" actId="108"/>
          <ac:spMkLst>
            <pc:docMk/>
            <pc:sldMk cId="3798071208" sldId="395"/>
            <ac:spMk id="11" creationId="{25015F9F-BA37-6968-462B-43621BF35BC5}"/>
          </ac:spMkLst>
        </pc:spChg>
        <pc:spChg chg="add del mod">
          <ac:chgData name="Thomas Ewers" userId="efd074c4-6aa2-4bb5-a7f3-bbac29400a47" providerId="ADAL" clId="{18A574F8-819C-4F94-B4A0-ECECF04EBE39}" dt="2025-03-19T13:15:57.887" v="3044" actId="478"/>
          <ac:spMkLst>
            <pc:docMk/>
            <pc:sldMk cId="3798071208" sldId="395"/>
            <ac:spMk id="12" creationId="{F18DA3DB-F97F-330F-5A32-0440C428A2BC}"/>
          </ac:spMkLst>
        </pc:spChg>
        <pc:spChg chg="mod">
          <ac:chgData name="Thomas Ewers" userId="efd074c4-6aa2-4bb5-a7f3-bbac29400a47" providerId="ADAL" clId="{18A574F8-819C-4F94-B4A0-ECECF04EBE39}" dt="2025-03-19T13:16:16.502" v="3045" actId="1076"/>
          <ac:spMkLst>
            <pc:docMk/>
            <pc:sldMk cId="3798071208" sldId="395"/>
            <ac:spMk id="13" creationId="{5D8CDFB1-ECEB-8135-F399-609093597929}"/>
          </ac:spMkLst>
        </pc:spChg>
        <pc:spChg chg="del mod">
          <ac:chgData name="Thomas Ewers" userId="efd074c4-6aa2-4bb5-a7f3-bbac29400a47" providerId="ADAL" clId="{18A574F8-819C-4F94-B4A0-ECECF04EBE39}" dt="2025-03-19T12:55:14.924" v="1273" actId="478"/>
          <ac:spMkLst>
            <pc:docMk/>
            <pc:sldMk cId="3798071208" sldId="395"/>
            <ac:spMk id="14" creationId="{3BED8BE9-20A3-0B1B-3F10-0D092784A5D6}"/>
          </ac:spMkLst>
        </pc:spChg>
        <pc:spChg chg="del mod">
          <ac:chgData name="Thomas Ewers" userId="efd074c4-6aa2-4bb5-a7f3-bbac29400a47" providerId="ADAL" clId="{18A574F8-819C-4F94-B4A0-ECECF04EBE39}" dt="2025-03-19T13:03:37.677" v="2612" actId="478"/>
          <ac:spMkLst>
            <pc:docMk/>
            <pc:sldMk cId="3798071208" sldId="395"/>
            <ac:spMk id="15" creationId="{C9CCCE84-335B-7F0B-2730-0A9BA9152CD7}"/>
          </ac:spMkLst>
        </pc:spChg>
        <pc:spChg chg="add del mod">
          <ac:chgData name="Thomas Ewers" userId="efd074c4-6aa2-4bb5-a7f3-bbac29400a47" providerId="ADAL" clId="{18A574F8-819C-4F94-B4A0-ECECF04EBE39}" dt="2025-03-19T13:15:56.794" v="3043" actId="478"/>
          <ac:spMkLst>
            <pc:docMk/>
            <pc:sldMk cId="3798071208" sldId="395"/>
            <ac:spMk id="16" creationId="{88977FC3-9999-A835-D217-AAD72F8E1722}"/>
          </ac:spMkLst>
        </pc:spChg>
        <pc:picChg chg="del">
          <ac:chgData name="Thomas Ewers" userId="efd074c4-6aa2-4bb5-a7f3-bbac29400a47" providerId="ADAL" clId="{18A574F8-819C-4F94-B4A0-ECECF04EBE39}" dt="2025-03-19T12:37:12.178" v="1185" actId="478"/>
          <ac:picMkLst>
            <pc:docMk/>
            <pc:sldMk cId="3798071208" sldId="395"/>
            <ac:picMk id="4" creationId="{3377BFB8-0769-CB61-9A2D-26600100570C}"/>
          </ac:picMkLst>
        </pc:picChg>
        <pc:picChg chg="add mod">
          <ac:chgData name="Thomas Ewers" userId="efd074c4-6aa2-4bb5-a7f3-bbac29400a47" providerId="ADAL" clId="{18A574F8-819C-4F94-B4A0-ECECF04EBE39}" dt="2025-03-19T13:13:13.704" v="3030" actId="1076"/>
          <ac:picMkLst>
            <pc:docMk/>
            <pc:sldMk cId="3798071208" sldId="395"/>
            <ac:picMk id="5" creationId="{45781A76-4A89-D566-3637-07EE49C2663E}"/>
          </ac:picMkLst>
        </pc:picChg>
      </pc:sldChg>
      <pc:sldChg chg="new del">
        <pc:chgData name="Thomas Ewers" userId="efd074c4-6aa2-4bb5-a7f3-bbac29400a47" providerId="ADAL" clId="{18A574F8-819C-4F94-B4A0-ECECF04EBE39}" dt="2025-03-19T12:59:28.497" v="2525" actId="2696"/>
        <pc:sldMkLst>
          <pc:docMk/>
          <pc:sldMk cId="1628660457" sldId="396"/>
        </pc:sldMkLst>
      </pc:sldChg>
      <pc:sldChg chg="addSp delSp modSp new mod modAnim">
        <pc:chgData name="Thomas Ewers" userId="efd074c4-6aa2-4bb5-a7f3-bbac29400a47" providerId="ADAL" clId="{18A574F8-819C-4F94-B4A0-ECECF04EBE39}" dt="2025-03-19T15:01:52.761" v="4070"/>
        <pc:sldMkLst>
          <pc:docMk/>
          <pc:sldMk cId="3170389818" sldId="396"/>
        </pc:sldMkLst>
        <pc:spChg chg="mod">
          <ac:chgData name="Thomas Ewers" userId="efd074c4-6aa2-4bb5-a7f3-bbac29400a47" providerId="ADAL" clId="{18A574F8-819C-4F94-B4A0-ECECF04EBE39}" dt="2025-03-19T13:18:53.384" v="3068" actId="20577"/>
          <ac:spMkLst>
            <pc:docMk/>
            <pc:sldMk cId="3170389818" sldId="396"/>
            <ac:spMk id="2" creationId="{5B395867-08A3-099D-EBFE-47243BE51F71}"/>
          </ac:spMkLst>
        </pc:spChg>
        <pc:spChg chg="del">
          <ac:chgData name="Thomas Ewers" userId="efd074c4-6aa2-4bb5-a7f3-bbac29400a47" providerId="ADAL" clId="{18A574F8-819C-4F94-B4A0-ECECF04EBE39}" dt="2025-03-19T13:18:58.890" v="3069" actId="478"/>
          <ac:spMkLst>
            <pc:docMk/>
            <pc:sldMk cId="3170389818" sldId="396"/>
            <ac:spMk id="3" creationId="{0B5F01B8-E0D8-7B23-8A90-ECF18CD443A7}"/>
          </ac:spMkLst>
        </pc:spChg>
        <pc:spChg chg="add mod">
          <ac:chgData name="Thomas Ewers" userId="efd074c4-6aa2-4bb5-a7f3-bbac29400a47" providerId="ADAL" clId="{18A574F8-819C-4F94-B4A0-ECECF04EBE39}" dt="2025-03-19T14:49:41.904" v="3937" actId="164"/>
          <ac:spMkLst>
            <pc:docMk/>
            <pc:sldMk cId="3170389818" sldId="396"/>
            <ac:spMk id="7" creationId="{B9BF9698-7CE1-01FF-F0A8-693360B5DD35}"/>
          </ac:spMkLst>
        </pc:spChg>
        <pc:spChg chg="add mod">
          <ac:chgData name="Thomas Ewers" userId="efd074c4-6aa2-4bb5-a7f3-bbac29400a47" providerId="ADAL" clId="{18A574F8-819C-4F94-B4A0-ECECF04EBE39}" dt="2025-03-19T14:49:51.006" v="3938" actId="164"/>
          <ac:spMkLst>
            <pc:docMk/>
            <pc:sldMk cId="3170389818" sldId="396"/>
            <ac:spMk id="8" creationId="{51162836-0146-FC83-2721-D5C3E5846C43}"/>
          </ac:spMkLst>
        </pc:spChg>
        <pc:spChg chg="add mod">
          <ac:chgData name="Thomas Ewers" userId="efd074c4-6aa2-4bb5-a7f3-bbac29400a47" providerId="ADAL" clId="{18A574F8-819C-4F94-B4A0-ECECF04EBE39}" dt="2025-03-19T14:50:00.119" v="3939" actId="164"/>
          <ac:spMkLst>
            <pc:docMk/>
            <pc:sldMk cId="3170389818" sldId="396"/>
            <ac:spMk id="9" creationId="{BE967B0A-54DC-6A46-BAE9-CAD8B6EC7330}"/>
          </ac:spMkLst>
        </pc:spChg>
        <pc:spChg chg="add mod">
          <ac:chgData name="Thomas Ewers" userId="efd074c4-6aa2-4bb5-a7f3-bbac29400a47" providerId="ADAL" clId="{18A574F8-819C-4F94-B4A0-ECECF04EBE39}" dt="2025-03-19T14:50:06.180" v="3940" actId="164"/>
          <ac:spMkLst>
            <pc:docMk/>
            <pc:sldMk cId="3170389818" sldId="396"/>
            <ac:spMk id="10" creationId="{8E568C5F-15E0-A33B-D373-D097EEDA0F4C}"/>
          </ac:spMkLst>
        </pc:spChg>
        <pc:spChg chg="add mod">
          <ac:chgData name="Thomas Ewers" userId="efd074c4-6aa2-4bb5-a7f3-bbac29400a47" providerId="ADAL" clId="{18A574F8-819C-4F94-B4A0-ECECF04EBE39}" dt="2025-03-19T14:50:31.172" v="3941" actId="164"/>
          <ac:spMkLst>
            <pc:docMk/>
            <pc:sldMk cId="3170389818" sldId="396"/>
            <ac:spMk id="11" creationId="{2F7B8B4C-CD53-62F8-5EC3-5B02020CB61B}"/>
          </ac:spMkLst>
        </pc:spChg>
        <pc:spChg chg="add del mod">
          <ac:chgData name="Thomas Ewers" userId="efd074c4-6aa2-4bb5-a7f3-bbac29400a47" providerId="ADAL" clId="{18A574F8-819C-4F94-B4A0-ECECF04EBE39}" dt="2025-03-19T13:41:50.760" v="3105" actId="478"/>
          <ac:spMkLst>
            <pc:docMk/>
            <pc:sldMk cId="3170389818" sldId="396"/>
            <ac:spMk id="12" creationId="{61622BB9-B202-6428-DFAC-24F2297AACE6}"/>
          </ac:spMkLst>
        </pc:spChg>
        <pc:spChg chg="add mod">
          <ac:chgData name="Thomas Ewers" userId="efd074c4-6aa2-4bb5-a7f3-bbac29400a47" providerId="ADAL" clId="{18A574F8-819C-4F94-B4A0-ECECF04EBE39}" dt="2025-03-19T14:50:48.511" v="3942" actId="164"/>
          <ac:spMkLst>
            <pc:docMk/>
            <pc:sldMk cId="3170389818" sldId="396"/>
            <ac:spMk id="13" creationId="{B0303C65-5705-8A02-84E0-50EB6875ECB6}"/>
          </ac:spMkLst>
        </pc:spChg>
        <pc:spChg chg="add mod">
          <ac:chgData name="Thomas Ewers" userId="efd074c4-6aa2-4bb5-a7f3-bbac29400a47" providerId="ADAL" clId="{18A574F8-819C-4F94-B4A0-ECECF04EBE39}" dt="2025-03-19T14:50:00.119" v="3939" actId="164"/>
          <ac:spMkLst>
            <pc:docMk/>
            <pc:sldMk cId="3170389818" sldId="396"/>
            <ac:spMk id="14" creationId="{C9ABBF00-C73A-26F7-E9AC-A01D8D1FD56C}"/>
          </ac:spMkLst>
        </pc:spChg>
        <pc:spChg chg="add mod">
          <ac:chgData name="Thomas Ewers" userId="efd074c4-6aa2-4bb5-a7f3-bbac29400a47" providerId="ADAL" clId="{18A574F8-819C-4F94-B4A0-ECECF04EBE39}" dt="2025-03-19T14:50:06.180" v="3940" actId="164"/>
          <ac:spMkLst>
            <pc:docMk/>
            <pc:sldMk cId="3170389818" sldId="396"/>
            <ac:spMk id="15" creationId="{6F0B0A78-77BE-6EA8-0204-E2F3484F5E89}"/>
          </ac:spMkLst>
        </pc:spChg>
        <pc:spChg chg="add mod">
          <ac:chgData name="Thomas Ewers" userId="efd074c4-6aa2-4bb5-a7f3-bbac29400a47" providerId="ADAL" clId="{18A574F8-819C-4F94-B4A0-ECECF04EBE39}" dt="2025-03-19T14:49:41.904" v="3937" actId="164"/>
          <ac:spMkLst>
            <pc:docMk/>
            <pc:sldMk cId="3170389818" sldId="396"/>
            <ac:spMk id="16" creationId="{DE9943BE-7375-6143-28FF-BE8E47D04334}"/>
          </ac:spMkLst>
        </pc:spChg>
        <pc:spChg chg="add mod">
          <ac:chgData name="Thomas Ewers" userId="efd074c4-6aa2-4bb5-a7f3-bbac29400a47" providerId="ADAL" clId="{18A574F8-819C-4F94-B4A0-ECECF04EBE39}" dt="2025-03-19T14:50:31.172" v="3941" actId="164"/>
          <ac:spMkLst>
            <pc:docMk/>
            <pc:sldMk cId="3170389818" sldId="396"/>
            <ac:spMk id="17" creationId="{1B857B7B-3BB1-8A65-642B-DA9CE4F2BFE3}"/>
          </ac:spMkLst>
        </pc:spChg>
        <pc:spChg chg="add mod">
          <ac:chgData name="Thomas Ewers" userId="efd074c4-6aa2-4bb5-a7f3-bbac29400a47" providerId="ADAL" clId="{18A574F8-819C-4F94-B4A0-ECECF04EBE39}" dt="2025-03-19T14:49:51.006" v="3938" actId="164"/>
          <ac:spMkLst>
            <pc:docMk/>
            <pc:sldMk cId="3170389818" sldId="396"/>
            <ac:spMk id="18" creationId="{FAC68754-65EA-A1C8-13B6-18EF8EE8249C}"/>
          </ac:spMkLst>
        </pc:spChg>
        <pc:spChg chg="add mod">
          <ac:chgData name="Thomas Ewers" userId="efd074c4-6aa2-4bb5-a7f3-bbac29400a47" providerId="ADAL" clId="{18A574F8-819C-4F94-B4A0-ECECF04EBE39}" dt="2025-03-19T14:50:48.511" v="3942" actId="164"/>
          <ac:spMkLst>
            <pc:docMk/>
            <pc:sldMk cId="3170389818" sldId="396"/>
            <ac:spMk id="19" creationId="{9D9C7B95-471E-6F33-045B-90C1AF9991E4}"/>
          </ac:spMkLst>
        </pc:spChg>
        <pc:spChg chg="add mod">
          <ac:chgData name="Thomas Ewers" userId="efd074c4-6aa2-4bb5-a7f3-bbac29400a47" providerId="ADAL" clId="{18A574F8-819C-4F94-B4A0-ECECF04EBE39}" dt="2025-03-19T14:04:32.959" v="3351" actId="1076"/>
          <ac:spMkLst>
            <pc:docMk/>
            <pc:sldMk cId="3170389818" sldId="396"/>
            <ac:spMk id="20" creationId="{FD952F0D-BF63-67B7-2307-A9B795712DAE}"/>
          </ac:spMkLst>
        </pc:spChg>
        <pc:spChg chg="add mod">
          <ac:chgData name="Thomas Ewers" userId="efd074c4-6aa2-4bb5-a7f3-bbac29400a47" providerId="ADAL" clId="{18A574F8-819C-4F94-B4A0-ECECF04EBE39}" dt="2025-03-19T14:06:14.633" v="3435" actId="20577"/>
          <ac:spMkLst>
            <pc:docMk/>
            <pc:sldMk cId="3170389818" sldId="396"/>
            <ac:spMk id="21" creationId="{ECF13E8D-89C0-BA45-C738-8FFF7733AB59}"/>
          </ac:spMkLst>
        </pc:spChg>
        <pc:spChg chg="add del mod">
          <ac:chgData name="Thomas Ewers" userId="efd074c4-6aa2-4bb5-a7f3-bbac29400a47" providerId="ADAL" clId="{18A574F8-819C-4F94-B4A0-ECECF04EBE39}" dt="2025-03-19T14:17:56.613" v="3551" actId="478"/>
          <ac:spMkLst>
            <pc:docMk/>
            <pc:sldMk cId="3170389818" sldId="396"/>
            <ac:spMk id="22" creationId="{77255BD8-D289-9DA4-1765-36F4ADA879DF}"/>
          </ac:spMkLst>
        </pc:spChg>
        <pc:spChg chg="add mod">
          <ac:chgData name="Thomas Ewers" userId="efd074c4-6aa2-4bb5-a7f3-bbac29400a47" providerId="ADAL" clId="{18A574F8-819C-4F94-B4A0-ECECF04EBE39}" dt="2025-03-19T14:21:22.492" v="3647" actId="1076"/>
          <ac:spMkLst>
            <pc:docMk/>
            <pc:sldMk cId="3170389818" sldId="396"/>
            <ac:spMk id="23" creationId="{B46580E3-3457-3484-FD53-2BC847C48387}"/>
          </ac:spMkLst>
        </pc:spChg>
        <pc:spChg chg="add del mod">
          <ac:chgData name="Thomas Ewers" userId="efd074c4-6aa2-4bb5-a7f3-bbac29400a47" providerId="ADAL" clId="{18A574F8-819C-4F94-B4A0-ECECF04EBE39}" dt="2025-03-19T14:25:05.518" v="3656" actId="478"/>
          <ac:spMkLst>
            <pc:docMk/>
            <pc:sldMk cId="3170389818" sldId="396"/>
            <ac:spMk id="24" creationId="{D7586C3C-F8D1-8591-18FC-E1D127195682}"/>
          </ac:spMkLst>
        </pc:spChg>
        <pc:spChg chg="add mod">
          <ac:chgData name="Thomas Ewers" userId="efd074c4-6aa2-4bb5-a7f3-bbac29400a47" providerId="ADAL" clId="{18A574F8-819C-4F94-B4A0-ECECF04EBE39}" dt="2025-03-19T14:25:54.312" v="3726" actId="207"/>
          <ac:spMkLst>
            <pc:docMk/>
            <pc:sldMk cId="3170389818" sldId="396"/>
            <ac:spMk id="25" creationId="{CD52D009-30D3-8A8F-B63D-0D44BCD69A41}"/>
          </ac:spMkLst>
        </pc:spChg>
        <pc:grpChg chg="add mod">
          <ac:chgData name="Thomas Ewers" userId="efd074c4-6aa2-4bb5-a7f3-bbac29400a47" providerId="ADAL" clId="{18A574F8-819C-4F94-B4A0-ECECF04EBE39}" dt="2025-03-19T14:49:41.904" v="3937" actId="164"/>
          <ac:grpSpMkLst>
            <pc:docMk/>
            <pc:sldMk cId="3170389818" sldId="396"/>
            <ac:grpSpMk id="26" creationId="{46E22E69-0D91-4F22-CA57-AD123F16E7CF}"/>
          </ac:grpSpMkLst>
        </pc:grpChg>
        <pc:grpChg chg="add mod">
          <ac:chgData name="Thomas Ewers" userId="efd074c4-6aa2-4bb5-a7f3-bbac29400a47" providerId="ADAL" clId="{18A574F8-819C-4F94-B4A0-ECECF04EBE39}" dt="2025-03-19T14:49:51.006" v="3938" actId="164"/>
          <ac:grpSpMkLst>
            <pc:docMk/>
            <pc:sldMk cId="3170389818" sldId="396"/>
            <ac:grpSpMk id="27" creationId="{6ACCF660-0CB3-0C68-361C-36E782BC3A64}"/>
          </ac:grpSpMkLst>
        </pc:grpChg>
        <pc:grpChg chg="add mod">
          <ac:chgData name="Thomas Ewers" userId="efd074c4-6aa2-4bb5-a7f3-bbac29400a47" providerId="ADAL" clId="{18A574F8-819C-4F94-B4A0-ECECF04EBE39}" dt="2025-03-19T14:50:00.119" v="3939" actId="164"/>
          <ac:grpSpMkLst>
            <pc:docMk/>
            <pc:sldMk cId="3170389818" sldId="396"/>
            <ac:grpSpMk id="28" creationId="{09FD20C8-5186-69E9-2922-C9ABF27BFFEA}"/>
          </ac:grpSpMkLst>
        </pc:grpChg>
        <pc:grpChg chg="add mod">
          <ac:chgData name="Thomas Ewers" userId="efd074c4-6aa2-4bb5-a7f3-bbac29400a47" providerId="ADAL" clId="{18A574F8-819C-4F94-B4A0-ECECF04EBE39}" dt="2025-03-19T14:50:06.180" v="3940" actId="164"/>
          <ac:grpSpMkLst>
            <pc:docMk/>
            <pc:sldMk cId="3170389818" sldId="396"/>
            <ac:grpSpMk id="29" creationId="{DC20ABFD-1CB7-0A82-54CB-505F3550FEF3}"/>
          </ac:grpSpMkLst>
        </pc:grpChg>
        <pc:grpChg chg="add mod">
          <ac:chgData name="Thomas Ewers" userId="efd074c4-6aa2-4bb5-a7f3-bbac29400a47" providerId="ADAL" clId="{18A574F8-819C-4F94-B4A0-ECECF04EBE39}" dt="2025-03-19T14:50:31.172" v="3941" actId="164"/>
          <ac:grpSpMkLst>
            <pc:docMk/>
            <pc:sldMk cId="3170389818" sldId="396"/>
            <ac:grpSpMk id="30" creationId="{A822E3AA-33C1-A735-C866-26A4D5B0FDD2}"/>
          </ac:grpSpMkLst>
        </pc:grpChg>
        <pc:grpChg chg="add mod">
          <ac:chgData name="Thomas Ewers" userId="efd074c4-6aa2-4bb5-a7f3-bbac29400a47" providerId="ADAL" clId="{18A574F8-819C-4F94-B4A0-ECECF04EBE39}" dt="2025-03-19T14:50:48.511" v="3942" actId="164"/>
          <ac:grpSpMkLst>
            <pc:docMk/>
            <pc:sldMk cId="3170389818" sldId="396"/>
            <ac:grpSpMk id="31" creationId="{D02DABE3-36A1-032F-82F8-B035E831FFD2}"/>
          </ac:grpSpMkLst>
        </pc:grpChg>
        <pc:picChg chg="add mod">
          <ac:chgData name="Thomas Ewers" userId="efd074c4-6aa2-4bb5-a7f3-bbac29400a47" providerId="ADAL" clId="{18A574F8-819C-4F94-B4A0-ECECF04EBE39}" dt="2025-03-19T13:48:11.130" v="3239" actId="1076"/>
          <ac:picMkLst>
            <pc:docMk/>
            <pc:sldMk cId="3170389818" sldId="396"/>
            <ac:picMk id="4" creationId="{DEC0874B-B708-D679-21F8-D25A92D860E7}"/>
          </ac:picMkLst>
        </pc:picChg>
        <pc:picChg chg="add mod">
          <ac:chgData name="Thomas Ewers" userId="efd074c4-6aa2-4bb5-a7f3-bbac29400a47" providerId="ADAL" clId="{18A574F8-819C-4F94-B4A0-ECECF04EBE39}" dt="2025-03-19T13:48:11.130" v="3239" actId="1076"/>
          <ac:picMkLst>
            <pc:docMk/>
            <pc:sldMk cId="3170389818" sldId="396"/>
            <ac:picMk id="5" creationId="{EA08FAD2-A7F7-02DD-529F-24DF9B6524F1}"/>
          </ac:picMkLst>
        </pc:picChg>
        <pc:picChg chg="add mod">
          <ac:chgData name="Thomas Ewers" userId="efd074c4-6aa2-4bb5-a7f3-bbac29400a47" providerId="ADAL" clId="{18A574F8-819C-4F94-B4A0-ECECF04EBE39}" dt="2025-03-19T13:48:11.130" v="3239" actId="1076"/>
          <ac:picMkLst>
            <pc:docMk/>
            <pc:sldMk cId="3170389818" sldId="396"/>
            <ac:picMk id="6" creationId="{A7BE5BA2-16C2-D8D1-1D22-B4488BB858DC}"/>
          </ac:picMkLst>
        </pc:picChg>
      </pc:sldChg>
      <pc:sldMasterChg chg="delSldLayout">
        <pc:chgData name="Thomas Ewers" userId="efd074c4-6aa2-4bb5-a7f3-bbac29400a47" providerId="ADAL" clId="{18A574F8-819C-4F94-B4A0-ECECF04EBE39}" dt="2025-03-19T14:30:13.642" v="3739" actId="2696"/>
        <pc:sldMasterMkLst>
          <pc:docMk/>
          <pc:sldMasterMk cId="585036668" sldId="2147483648"/>
        </pc:sldMasterMkLst>
        <pc:sldLayoutChg chg="del">
          <pc:chgData name="Thomas Ewers" userId="efd074c4-6aa2-4bb5-a7f3-bbac29400a47" providerId="ADAL" clId="{18A574F8-819C-4F94-B4A0-ECECF04EBE39}" dt="2025-03-19T14:30:13.642" v="3739" actId="2696"/>
          <pc:sldLayoutMkLst>
            <pc:docMk/>
            <pc:sldMasterMk cId="585036668" sldId="2147483648"/>
            <pc:sldLayoutMk cId="903680572" sldId="2147483656"/>
          </pc:sldLayoutMkLst>
        </pc:sldLayoutChg>
      </pc:sldMasterChg>
    </pc:docChg>
  </pc:docChgLst>
  <pc:docChgLst>
    <pc:chgData name="Thomas Ewers" userId="S::thomas.ewers@eco.cept.org::efd074c4-6aa2-4bb5-a7f3-bbac29400a47" providerId="AD" clId="Web-{B7AAD3F4-7F45-221C-56B3-FFCA27E60C40}"/>
    <pc:docChg chg="modSld">
      <pc:chgData name="Thomas Ewers" userId="S::thomas.ewers@eco.cept.org::efd074c4-6aa2-4bb5-a7f3-bbac29400a47" providerId="AD" clId="Web-{B7AAD3F4-7F45-221C-56B3-FFCA27E60C40}" dt="2025-03-20T07:12:30.799" v="42" actId="20577"/>
      <pc:docMkLst>
        <pc:docMk/>
      </pc:docMkLst>
      <pc:sldChg chg="modSp">
        <pc:chgData name="Thomas Ewers" userId="S::thomas.ewers@eco.cept.org::efd074c4-6aa2-4bb5-a7f3-bbac29400a47" providerId="AD" clId="Web-{B7AAD3F4-7F45-221C-56B3-FFCA27E60C40}" dt="2025-03-20T07:12:30.799" v="42" actId="20577"/>
        <pc:sldMkLst>
          <pc:docMk/>
          <pc:sldMk cId="3798071208" sldId="395"/>
        </pc:sldMkLst>
        <pc:spChg chg="mod">
          <ac:chgData name="Thomas Ewers" userId="S::thomas.ewers@eco.cept.org::efd074c4-6aa2-4bb5-a7f3-bbac29400a47" providerId="AD" clId="Web-{B7AAD3F4-7F45-221C-56B3-FFCA27E60C40}" dt="2025-03-20T07:12:30.799" v="42" actId="20577"/>
          <ac:spMkLst>
            <pc:docMk/>
            <pc:sldMk cId="3798071208" sldId="395"/>
            <ac:spMk id="11" creationId="{25015F9F-BA37-6968-462B-43621BF35BC5}"/>
          </ac:spMkLst>
        </pc:spChg>
      </pc:sldChg>
    </pc:docChg>
  </pc:docChgLst>
  <pc:docChgLst>
    <pc:chgData name="Thomas Ewers" userId="S::thomas.ewers@eco.cept.org::efd074c4-6aa2-4bb5-a7f3-bbac29400a47" providerId="AD" clId="Web-{7891D8D8-062B-6012-7708-500A054DAC49}"/>
    <pc:docChg chg="modSld">
      <pc:chgData name="Thomas Ewers" userId="S::thomas.ewers@eco.cept.org::efd074c4-6aa2-4bb5-a7f3-bbac29400a47" providerId="AD" clId="Web-{7891D8D8-062B-6012-7708-500A054DAC49}" dt="2025-03-20T07:20:43.697" v="1"/>
      <pc:docMkLst>
        <pc:docMk/>
      </pc:docMkLst>
      <pc:sldChg chg="addAnim delAnim">
        <pc:chgData name="Thomas Ewers" userId="S::thomas.ewers@eco.cept.org::efd074c4-6aa2-4bb5-a7f3-bbac29400a47" providerId="AD" clId="Web-{7891D8D8-062B-6012-7708-500A054DAC49}" dt="2025-03-20T07:20:43.697" v="1"/>
        <pc:sldMkLst>
          <pc:docMk/>
          <pc:sldMk cId="125229781" sldId="39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73D81-7D83-1B4C-A9CE-EB18B1724E56}" type="datetimeFigureOut"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337A9-4C6B-3449-B259-35B1F9A1120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074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B0BC6-A800-BD4A-A8BB-7BF7703289AC}" type="datetimeFigureOut">
              <a:t>3/20/2025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9BFB9-E629-A647-B481-D34C5B0C9CF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19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418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480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59029" y="1952987"/>
            <a:ext cx="6530975" cy="832193"/>
          </a:xfrm>
        </p:spPr>
        <p:txBody>
          <a:bodyPr/>
          <a:lstStyle>
            <a:lvl1pPr marL="0" indent="0" algn="r">
              <a:buNone/>
              <a:defRPr b="1" baseline="0">
                <a:solidFill>
                  <a:srgbClr val="FFFFFF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0"/>
            <a:r>
              <a:rPr lang="en-GB" dirty="0"/>
              <a:t>2nd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359029" y="2784481"/>
            <a:ext cx="6530975" cy="320675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212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3" y="4767269"/>
            <a:ext cx="4879247" cy="274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482728"/>
            <a:ext cx="8229600" cy="2892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439182"/>
            <a:ext cx="8229600" cy="277477"/>
          </a:xfrm>
        </p:spPr>
        <p:txBody>
          <a:bodyPr>
            <a:normAutofit/>
          </a:bodyPr>
          <a:lstStyle>
            <a:lvl1pPr marL="0" indent="0" algn="l">
              <a:buNone/>
              <a:defRPr sz="1200"/>
            </a:lvl1pPr>
            <a:lvl2pPr marL="359982" indent="0" algn="l">
              <a:buNone/>
              <a:defRPr/>
            </a:lvl2pPr>
            <a:lvl3pPr marL="719965" indent="0" algn="l">
              <a:buNone/>
              <a:defRPr/>
            </a:lvl3pPr>
            <a:lvl4pPr marL="1079946" indent="0" algn="l">
              <a:buNone/>
              <a:defRPr/>
            </a:lvl4pPr>
            <a:lvl5pPr marL="1439928" indent="0" algn="l">
              <a:buNone/>
              <a:defRPr/>
            </a:lvl5pPr>
          </a:lstStyle>
          <a:p>
            <a:pPr lvl="0"/>
            <a:r>
              <a:rPr lang="en-US"/>
              <a:t>Click to add caption</a:t>
            </a:r>
          </a:p>
        </p:txBody>
      </p:sp>
    </p:spTree>
    <p:extLst>
      <p:ext uri="{BB962C8B-B14F-4D97-AF65-F5344CB8AC3E}">
        <p14:creationId xmlns:p14="http://schemas.microsoft.com/office/powerpoint/2010/main" val="38021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sz="1051">
              <a:solidFill>
                <a:schemeClr val="tx1"/>
              </a:solidFill>
              <a:latin typeface="Times" pitchFamily="-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765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B913A-88A0-EE82-5DF5-5C1ADCE06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E66C86-7CFE-E83C-1356-20A5063608B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833865B-BE4C-A420-0832-DAA6A0898A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57200" y="1516063"/>
            <a:ext cx="4032250" cy="3105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E2E8E3-FE3A-03AA-D009-02EFFC39405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52963" y="1516063"/>
            <a:ext cx="4032250" cy="3105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4300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660"/>
            <a:ext cx="8229600" cy="571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305"/>
            <a:ext cx="8229600" cy="3105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3" y="4767269"/>
            <a:ext cx="487924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7" r:id="rId6"/>
  </p:sldLayoutIdLst>
  <p:hf hdr="0" ftr="0" dt="0"/>
  <p:txStyles>
    <p:titleStyle>
      <a:lvl1pPr algn="r" defTabSz="457178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59982" indent="-359982" algn="l" defTabSz="457178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19965" indent="-359982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946" indent="-359982" algn="l" defTabSz="457178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28" indent="-359982" algn="l" defTabSz="457178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99910" indent="-359982" algn="l" defTabSz="457178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F066C71-12E5-E2E2-2841-D22A08DB06F6}"/>
              </a:ext>
            </a:extLst>
          </p:cNvPr>
          <p:cNvSpPr txBox="1">
            <a:spLocks/>
          </p:cNvSpPr>
          <p:nvPr/>
        </p:nvSpPr>
        <p:spPr bwMode="auto">
          <a:xfrm>
            <a:off x="1355188" y="4313864"/>
            <a:ext cx="6530975" cy="61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900" b="1" kern="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Workshop on Spectrum, Numbering, ITU Policy, and Postal Regulation</a:t>
            </a:r>
          </a:p>
          <a:p>
            <a:r>
              <a:rPr lang="en-US" sz="900" b="1" kern="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20-21 March 2025</a:t>
            </a:r>
          </a:p>
          <a:p>
            <a:r>
              <a:rPr lang="en-US" sz="900" b="1" kern="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ECO, Copenhagen, Denmark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E8C236E-0F33-57FB-61B3-0A378CDCD4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59030" y="2694420"/>
            <a:ext cx="6530975" cy="388216"/>
          </a:xfrm>
        </p:spPr>
        <p:txBody>
          <a:bodyPr/>
          <a:lstStyle/>
          <a:p>
            <a:r>
              <a:rPr lang="en-DK" sz="900" dirty="0"/>
              <a:t>Thomas</a:t>
            </a:r>
            <a:r>
              <a:rPr lang="da-DK" sz="900" dirty="0"/>
              <a:t> </a:t>
            </a:r>
            <a:r>
              <a:rPr lang="en-DK" sz="900" dirty="0"/>
              <a:t>Ewers</a:t>
            </a:r>
            <a:r>
              <a:rPr lang="en-US" sz="900" dirty="0"/>
              <a:t>,</a:t>
            </a:r>
            <a:r>
              <a:rPr lang="en-DK" sz="900" dirty="0"/>
              <a:t> ECO Director</a:t>
            </a:r>
            <a:endParaRPr lang="en-US" sz="900" dirty="0"/>
          </a:p>
          <a:p>
            <a:r>
              <a:rPr lang="en-DK" sz="900" dirty="0" err="1"/>
              <a:t>thomas.ewers</a:t>
            </a:r>
            <a:r>
              <a:rPr lang="en-US" sz="900" dirty="0"/>
              <a:t>@eco.cept.org</a:t>
            </a:r>
            <a:endParaRPr lang="en-GB" sz="900" dirty="0"/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A3E32793-15AF-BD43-3B1A-23E90918B3A5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>
          <a:xfrm>
            <a:off x="410747" y="2002745"/>
            <a:ext cx="8479253" cy="615848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en-US" sz="2400" dirty="0"/>
              <a:t>Session I</a:t>
            </a:r>
            <a:r>
              <a:rPr lang="en-DK" sz="2400" dirty="0"/>
              <a:t>I</a:t>
            </a:r>
          </a:p>
          <a:p>
            <a:pPr eaLnBrk="1" hangingPunct="1"/>
            <a:r>
              <a:rPr lang="en-US" sz="2400" dirty="0"/>
              <a:t>European Framework for the use of spectrum</a:t>
            </a:r>
            <a:r>
              <a:rPr lang="en-DK" sz="2400" dirty="0"/>
              <a:t> - </a:t>
            </a:r>
            <a:r>
              <a:rPr lang="en-GB" sz="2400" dirty="0"/>
              <a:t>Key players in Europe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418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7C034-D751-EC55-31F6-E4EEEBB9C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Who is who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D2A761-26CF-386A-4A71-C07EB7CF9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295" y="1497820"/>
            <a:ext cx="3414056" cy="31519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DBAE7E-88FD-3922-D139-EAE44E7F4D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141" y="1610846"/>
            <a:ext cx="1349564" cy="32064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23429EB-D592-CE00-1D0A-659A71B9D61D}"/>
              </a:ext>
            </a:extLst>
          </p:cNvPr>
          <p:cNvGrpSpPr/>
          <p:nvPr/>
        </p:nvGrpSpPr>
        <p:grpSpPr>
          <a:xfrm>
            <a:off x="183369" y="2774693"/>
            <a:ext cx="2262627" cy="1064002"/>
            <a:chOff x="183369" y="2774693"/>
            <a:chExt cx="2262627" cy="106400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6179592-95C2-9A6A-07A4-324E3DAE959B}"/>
                </a:ext>
              </a:extLst>
            </p:cNvPr>
            <p:cNvSpPr txBox="1"/>
            <p:nvPr/>
          </p:nvSpPr>
          <p:spPr>
            <a:xfrm>
              <a:off x="183369" y="2776866"/>
              <a:ext cx="2262627" cy="106182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DK" sz="1050" b="1" dirty="0"/>
                <a:t>E</a:t>
              </a:r>
              <a:r>
                <a:rPr lang="en-GB" sz="1050" b="1" dirty="0"/>
                <a:t>u</a:t>
              </a:r>
              <a:r>
                <a:rPr lang="en-DK" sz="1050" b="1" dirty="0" err="1"/>
                <a:t>ropean</a:t>
              </a:r>
              <a:r>
                <a:rPr lang="en-DK" sz="1050" b="1" dirty="0"/>
                <a:t> Commission</a:t>
              </a:r>
            </a:p>
            <a:p>
              <a:r>
                <a:rPr lang="en-DK" sz="1050" dirty="0"/>
                <a:t>Single market issues</a:t>
              </a:r>
            </a:p>
            <a:p>
              <a:r>
                <a:rPr lang="en-US" sz="1050" dirty="0"/>
                <a:t>Binding regulations based on the technical expertise of CEPT/ECC</a:t>
              </a:r>
            </a:p>
            <a:p>
              <a:r>
                <a:rPr lang="en-US" sz="1050" dirty="0"/>
                <a:t>and </a:t>
              </a:r>
              <a:r>
                <a:rPr lang="en-US" sz="1050" dirty="0" err="1"/>
                <a:t>harmonised</a:t>
              </a:r>
              <a:r>
                <a:rPr lang="en-US" sz="1050" dirty="0"/>
                <a:t> standards of</a:t>
              </a:r>
              <a:r>
                <a:rPr lang="en-DK" sz="1050" dirty="0"/>
                <a:t> ETSI</a:t>
              </a:r>
            </a:p>
            <a:p>
              <a:r>
                <a:rPr lang="en-GB" sz="1050" dirty="0"/>
                <a:t>(2</a:t>
              </a:r>
              <a:r>
                <a:rPr lang="en-DK" sz="1050" dirty="0"/>
                <a:t>7</a:t>
              </a:r>
              <a:r>
                <a:rPr lang="en-GB" sz="1050" dirty="0"/>
                <a:t> Member States)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0B8295A-0E0D-9D7C-460B-3862479AF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19520" y="2774693"/>
              <a:ext cx="426476" cy="286348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B2FD4D1-72FB-1B35-AA54-1AF271010466}"/>
              </a:ext>
            </a:extLst>
          </p:cNvPr>
          <p:cNvGrpSpPr/>
          <p:nvPr/>
        </p:nvGrpSpPr>
        <p:grpSpPr>
          <a:xfrm>
            <a:off x="4546576" y="3987168"/>
            <a:ext cx="4296038" cy="900246"/>
            <a:chOff x="4546576" y="3987168"/>
            <a:chExt cx="4296038" cy="90024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711351F-43BC-80AE-1544-9158C3A2753B}"/>
                </a:ext>
              </a:extLst>
            </p:cNvPr>
            <p:cNvSpPr txBox="1"/>
            <p:nvPr/>
          </p:nvSpPr>
          <p:spPr>
            <a:xfrm>
              <a:off x="4546576" y="3987168"/>
              <a:ext cx="4296038" cy="9002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DK" sz="1050" b="1" dirty="0"/>
                <a:t>ETSI</a:t>
              </a:r>
            </a:p>
            <a:p>
              <a:r>
                <a:rPr lang="en-US" sz="1050" dirty="0"/>
                <a:t>European </a:t>
              </a:r>
              <a:r>
                <a:rPr lang="en-US" sz="1050" dirty="0" err="1"/>
                <a:t>Harmonised</a:t>
              </a:r>
              <a:r>
                <a:rPr lang="en-US" sz="1050" dirty="0"/>
                <a:t> standards (EN) for radio equipment</a:t>
              </a:r>
              <a:endParaRPr lang="en-DK" sz="1050" dirty="0"/>
            </a:p>
            <a:p>
              <a:r>
                <a:rPr lang="en-US" sz="1050" dirty="0"/>
                <a:t>‘System Reference Documents’ (</a:t>
              </a:r>
              <a:r>
                <a:rPr lang="en-US" sz="1050" dirty="0" err="1"/>
                <a:t>SRDoc</a:t>
              </a:r>
              <a:r>
                <a:rPr lang="en-US" sz="1050" dirty="0"/>
                <a:t>) which inform and trigger much of the CEPT/ECC work</a:t>
              </a:r>
              <a:endParaRPr lang="en-DK" sz="1050" dirty="0"/>
            </a:p>
            <a:p>
              <a:r>
                <a:rPr lang="en-US" sz="1050" dirty="0"/>
                <a:t>(900 industry members</a:t>
              </a:r>
              <a:r>
                <a:rPr lang="en-DK" sz="1050" dirty="0"/>
                <a:t> from 60 countries </a:t>
              </a:r>
              <a:r>
                <a:rPr lang="en-US" sz="1050" dirty="0"/>
                <a:t>and European regulators)</a:t>
              </a:r>
              <a:endParaRPr lang="en-GB" sz="1050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B6BB760-0AEF-69A1-E8F1-69477D301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41583" y="4021397"/>
              <a:ext cx="655239" cy="26288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DA8DC98-BD63-ABE3-0AC1-455B81694A76}"/>
              </a:ext>
            </a:extLst>
          </p:cNvPr>
          <p:cNvGrpSpPr/>
          <p:nvPr/>
        </p:nvGrpSpPr>
        <p:grpSpPr>
          <a:xfrm>
            <a:off x="5651455" y="2402377"/>
            <a:ext cx="3145367" cy="900246"/>
            <a:chOff x="5651455" y="2402377"/>
            <a:chExt cx="3145367" cy="90024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1603766-8A61-B8B4-E069-22B08F9A6FD4}"/>
                </a:ext>
              </a:extLst>
            </p:cNvPr>
            <p:cNvSpPr txBox="1"/>
            <p:nvPr/>
          </p:nvSpPr>
          <p:spPr>
            <a:xfrm>
              <a:off x="5651455" y="2402377"/>
              <a:ext cx="3145367" cy="9002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DK" sz="1050" b="1" dirty="0"/>
                <a:t>CEPT/ECC</a:t>
              </a:r>
            </a:p>
            <a:p>
              <a:r>
                <a:rPr lang="en-GB" sz="1050" dirty="0"/>
                <a:t>Consensus and voluntary character</a:t>
              </a:r>
              <a:endParaRPr lang="en-DK" sz="1050" dirty="0"/>
            </a:p>
            <a:p>
              <a:r>
                <a:rPr lang="en-US" sz="1050" dirty="0"/>
                <a:t>Spectrum designation to systems/applications and technical conditions for its use</a:t>
              </a:r>
              <a:endParaRPr lang="en-DK" sz="1050" dirty="0"/>
            </a:p>
            <a:p>
              <a:r>
                <a:rPr lang="en-GB" sz="1050" dirty="0"/>
                <a:t>(4</a:t>
              </a:r>
              <a:r>
                <a:rPr lang="en-DK" sz="1050" dirty="0"/>
                <a:t>6</a:t>
              </a:r>
              <a:r>
                <a:rPr lang="en-GB" sz="1050" dirty="0"/>
                <a:t> member countries)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67E99AF-FDDB-BC39-DA66-816BB38D0A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26670" y="2421631"/>
              <a:ext cx="333409" cy="3523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22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12DD5-62AD-128F-285A-9F8533497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ECC: Electronic Communications Committee</a:t>
            </a:r>
            <a:endParaRPr lang="en-GB" dirty="0"/>
          </a:p>
        </p:txBody>
      </p:sp>
      <p:pic>
        <p:nvPicPr>
          <p:cNvPr id="5" name="Picture 4" descr="A grey and red logo&#10;&#10;Description automatically generated">
            <a:extLst>
              <a:ext uri="{FF2B5EF4-FFF2-40B4-BE49-F238E27FC236}">
                <a16:creationId xmlns:a16="http://schemas.microsoft.com/office/drawing/2014/main" id="{4DB9F176-5468-DB44-2DB5-A5EE02C98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349" y="2858299"/>
            <a:ext cx="1580686" cy="627370"/>
          </a:xfrm>
          <a:prstGeom prst="rect">
            <a:avLst/>
          </a:prstGeom>
        </p:spPr>
      </p:pic>
      <p:sp>
        <p:nvSpPr>
          <p:cNvPr id="7" name="Arrow: Bent 6">
            <a:extLst>
              <a:ext uri="{FF2B5EF4-FFF2-40B4-BE49-F238E27FC236}">
                <a16:creationId xmlns:a16="http://schemas.microsoft.com/office/drawing/2014/main" id="{232A1270-3A0B-4CF7-A946-37FA0D323CA2}"/>
              </a:ext>
            </a:extLst>
          </p:cNvPr>
          <p:cNvSpPr/>
          <p:nvPr/>
        </p:nvSpPr>
        <p:spPr>
          <a:xfrm>
            <a:off x="5041424" y="2017202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Arrow: Bent 7">
            <a:extLst>
              <a:ext uri="{FF2B5EF4-FFF2-40B4-BE49-F238E27FC236}">
                <a16:creationId xmlns:a16="http://schemas.microsoft.com/office/drawing/2014/main" id="{884BC1DA-2F51-E3D7-E0E6-18441231E4BE}"/>
              </a:ext>
            </a:extLst>
          </p:cNvPr>
          <p:cNvSpPr/>
          <p:nvPr/>
        </p:nvSpPr>
        <p:spPr>
          <a:xfrm flipH="1">
            <a:off x="2850865" y="1995910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E2166516-B41C-7ABE-3402-86EBEB1B9E0E}"/>
              </a:ext>
            </a:extLst>
          </p:cNvPr>
          <p:cNvSpPr/>
          <p:nvPr/>
        </p:nvSpPr>
        <p:spPr>
          <a:xfrm flipV="1">
            <a:off x="5041423" y="3674584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1E69B99F-225A-4963-7A13-324FA74E6055}"/>
              </a:ext>
            </a:extLst>
          </p:cNvPr>
          <p:cNvSpPr/>
          <p:nvPr/>
        </p:nvSpPr>
        <p:spPr>
          <a:xfrm flipH="1" flipV="1">
            <a:off x="2846700" y="3674584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5015F9F-BA37-6968-462B-43621BF35BC5}"/>
              </a:ext>
            </a:extLst>
          </p:cNvPr>
          <p:cNvSpPr/>
          <p:nvPr/>
        </p:nvSpPr>
        <p:spPr>
          <a:xfrm>
            <a:off x="410746" y="1640728"/>
            <a:ext cx="2283555" cy="11002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050" b="0" i="0" u="none" strike="noStrike" baseline="0" dirty="0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</a:t>
            </a:r>
            <a:r>
              <a:rPr lang="en-US" sz="1050" b="0" i="0" u="none" strike="noStrike" baseline="0" dirty="0" err="1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ommon</a:t>
            </a:r>
            <a:r>
              <a:rPr lang="en-US" sz="1050" b="0" i="0" u="none" strike="noStrike" baseline="0" dirty="0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regulatory policies in Europe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8CDFB1-ECEB-8135-F399-609093597929}"/>
              </a:ext>
            </a:extLst>
          </p:cNvPr>
          <p:cNvSpPr/>
          <p:nvPr/>
        </p:nvSpPr>
        <p:spPr>
          <a:xfrm>
            <a:off x="6391835" y="1645312"/>
            <a:ext cx="2283555" cy="11002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b="0" i="0" u="none" strike="noStrike" baseline="0" dirty="0" err="1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Harmonise</a:t>
            </a:r>
            <a:r>
              <a:rPr lang="en-US" sz="1050" b="0" i="0" u="none" strike="noStrike" baseline="0" dirty="0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efficient use of the radio spectrum, satellite orbits and</a:t>
            </a:r>
            <a:r>
              <a:rPr lang="en-DK" sz="1050" b="0" i="0" u="none" strike="noStrike" baseline="0" dirty="0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50" b="0" i="0" u="none" strike="noStrike" baseline="0" dirty="0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numbering resources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BED8BE9-20A3-0B1B-3F10-0D092784A5D6}"/>
              </a:ext>
            </a:extLst>
          </p:cNvPr>
          <p:cNvSpPr/>
          <p:nvPr/>
        </p:nvSpPr>
        <p:spPr>
          <a:xfrm>
            <a:off x="410744" y="3554285"/>
            <a:ext cx="2283555" cy="11002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b="0" i="0" u="none" strike="noStrike" baseline="0" dirty="0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European common positions, for use in the ITU-R (WRC) to promote European interests on a worldwide basis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9CCCE84-335B-7F0B-2730-0A9BA9152CD7}"/>
              </a:ext>
            </a:extLst>
          </p:cNvPr>
          <p:cNvSpPr/>
          <p:nvPr/>
        </p:nvSpPr>
        <p:spPr>
          <a:xfrm>
            <a:off x="6391835" y="3554285"/>
            <a:ext cx="2283555" cy="11002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050" b="0" i="0" u="none" strike="noStrike" baseline="0" dirty="0">
                <a:solidFill>
                  <a:schemeClr val="accent2">
                    <a:lumMod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Cooperation with other bodies and stakeholders</a:t>
            </a:r>
            <a:endParaRPr lang="en-US" sz="1050" b="0" i="0" u="none" strike="noStrike" baseline="0" dirty="0">
              <a:solidFill>
                <a:schemeClr val="accent2">
                  <a:lumMod val="50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FE267F-A2B2-4987-B48D-CAEF16280CB7}"/>
              </a:ext>
            </a:extLst>
          </p:cNvPr>
          <p:cNvSpPr/>
          <p:nvPr/>
        </p:nvSpPr>
        <p:spPr>
          <a:xfrm rot="20417455">
            <a:off x="6216087" y="4232314"/>
            <a:ext cx="310039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M</a:t>
            </a:r>
            <a:r>
              <a:rPr lang="en-DK" sz="2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ore than 50 MoU/</a:t>
            </a:r>
            <a:r>
              <a:rPr lang="en-DK" sz="2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LoU</a:t>
            </a:r>
            <a:endParaRPr lang="en-US" sz="2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C59FB7D-5FA7-6005-81ED-9C0322C087D1}"/>
              </a:ext>
            </a:extLst>
          </p:cNvPr>
          <p:cNvSpPr/>
          <p:nvPr/>
        </p:nvSpPr>
        <p:spPr>
          <a:xfrm rot="20417455">
            <a:off x="5344161" y="2680985"/>
            <a:ext cx="400600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M</a:t>
            </a:r>
            <a:r>
              <a:rPr lang="en-DK" sz="2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ore than 100 ECC Decisions</a:t>
            </a:r>
            <a:endParaRPr lang="en-US" sz="2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2D058EC-2E68-C15D-0508-0D44517E39A6}"/>
              </a:ext>
            </a:extLst>
          </p:cNvPr>
          <p:cNvSpPr/>
          <p:nvPr/>
        </p:nvSpPr>
        <p:spPr>
          <a:xfrm rot="20417455">
            <a:off x="95584" y="4299261"/>
            <a:ext cx="322743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M</a:t>
            </a:r>
            <a:r>
              <a:rPr lang="en-DK" sz="2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ore than 60 to WRC-23</a:t>
            </a:r>
            <a:endParaRPr lang="en-US" sz="2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565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12DD5-62AD-128F-285A-9F8533497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ETSI: European Telecommunications Standards Institute</a:t>
            </a:r>
            <a:endParaRPr lang="en-GB" dirty="0"/>
          </a:p>
        </p:txBody>
      </p:sp>
      <p:sp>
        <p:nvSpPr>
          <p:cNvPr id="7" name="Arrow: Bent 6">
            <a:extLst>
              <a:ext uri="{FF2B5EF4-FFF2-40B4-BE49-F238E27FC236}">
                <a16:creationId xmlns:a16="http://schemas.microsoft.com/office/drawing/2014/main" id="{232A1270-3A0B-4CF7-A946-37FA0D323CA2}"/>
              </a:ext>
            </a:extLst>
          </p:cNvPr>
          <p:cNvSpPr/>
          <p:nvPr/>
        </p:nvSpPr>
        <p:spPr>
          <a:xfrm>
            <a:off x="5052834" y="2085971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Arrow: Bent 7">
            <a:extLst>
              <a:ext uri="{FF2B5EF4-FFF2-40B4-BE49-F238E27FC236}">
                <a16:creationId xmlns:a16="http://schemas.microsoft.com/office/drawing/2014/main" id="{884BC1DA-2F51-E3D7-E0E6-18441231E4BE}"/>
              </a:ext>
            </a:extLst>
          </p:cNvPr>
          <p:cNvSpPr/>
          <p:nvPr/>
        </p:nvSpPr>
        <p:spPr>
          <a:xfrm flipH="1">
            <a:off x="2862275" y="2064679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E2166516-B41C-7ABE-3402-86EBEB1B9E0E}"/>
              </a:ext>
            </a:extLst>
          </p:cNvPr>
          <p:cNvSpPr/>
          <p:nvPr/>
        </p:nvSpPr>
        <p:spPr>
          <a:xfrm flipV="1">
            <a:off x="5052833" y="3743353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1E69B99F-225A-4963-7A13-324FA74E6055}"/>
              </a:ext>
            </a:extLst>
          </p:cNvPr>
          <p:cNvSpPr/>
          <p:nvPr/>
        </p:nvSpPr>
        <p:spPr>
          <a:xfrm flipH="1" flipV="1">
            <a:off x="2858110" y="3743353"/>
            <a:ext cx="1198011" cy="627370"/>
          </a:xfrm>
          <a:prstGeom prst="bentArrow">
            <a:avLst>
              <a:gd name="adj1" fmla="val 18765"/>
              <a:gd name="adj2" fmla="val 25000"/>
              <a:gd name="adj3" fmla="val 25000"/>
              <a:gd name="adj4" fmla="val 4375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5015F9F-BA37-6968-462B-43621BF35BC5}"/>
              </a:ext>
            </a:extLst>
          </p:cNvPr>
          <p:cNvSpPr/>
          <p:nvPr/>
        </p:nvSpPr>
        <p:spPr>
          <a:xfrm>
            <a:off x="422156" y="1709497"/>
            <a:ext cx="2283555" cy="11002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K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Founded in 1988</a:t>
            </a:r>
            <a:r>
              <a:rPr lang="en-US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8CDFB1-ECEB-8135-F399-609093597929}"/>
              </a:ext>
            </a:extLst>
          </p:cNvPr>
          <p:cNvSpPr/>
          <p:nvPr/>
        </p:nvSpPr>
        <p:spPr>
          <a:xfrm>
            <a:off x="6403245" y="1714081"/>
            <a:ext cx="2283555" cy="11002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Not-for-profit </a:t>
            </a:r>
            <a:r>
              <a:rPr lang="en-US" sz="1050" b="0" i="0" u="none" strike="noStrike" baseline="0" dirty="0" err="1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organisation</a:t>
            </a:r>
            <a:r>
              <a:rPr lang="en-US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; more than 900 members from more than 60 countries.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BED8BE9-20A3-0B1B-3F10-0D092784A5D6}"/>
              </a:ext>
            </a:extLst>
          </p:cNvPr>
          <p:cNvSpPr/>
          <p:nvPr/>
        </p:nvSpPr>
        <p:spPr>
          <a:xfrm>
            <a:off x="422154" y="3623054"/>
            <a:ext cx="2283555" cy="11002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Recognized by the European Union as a European Standards </a:t>
            </a:r>
            <a:r>
              <a:rPr lang="en-US" sz="1050" b="0" i="0" u="none" strike="noStrike" baseline="0" dirty="0" err="1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Organisation</a:t>
            </a:r>
            <a:r>
              <a:rPr lang="en-US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9CCCE84-335B-7F0B-2730-0A9BA9152CD7}"/>
              </a:ext>
            </a:extLst>
          </p:cNvPr>
          <p:cNvSpPr/>
          <p:nvPr/>
        </p:nvSpPr>
        <p:spPr>
          <a:xfrm>
            <a:off x="6403245" y="3623054"/>
            <a:ext cx="2283555" cy="11002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Produces standards and </a:t>
            </a:r>
            <a:r>
              <a:rPr lang="en-US" sz="1050" b="0" i="0" u="none" strike="noStrike" baseline="0" dirty="0" err="1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SRDocs</a:t>
            </a:r>
            <a:r>
              <a:rPr lang="en-US" sz="105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for ICT, including fixed, mobile, radio, converged, broadcast and internet technologies.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77BFB8-0769-CB61-9A2D-266001005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509" y="2809711"/>
            <a:ext cx="1701936" cy="81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9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12DD5-62AD-128F-285A-9F8533497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DK" dirty="0"/>
              <a:t>European C</a:t>
            </a:r>
            <a:r>
              <a:rPr lang="en-GB" dirty="0"/>
              <a:t>o</a:t>
            </a:r>
            <a:r>
              <a:rPr lang="en-DK" dirty="0" err="1"/>
              <a:t>mmission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5015F9F-BA37-6968-462B-43621BF35BC5}"/>
              </a:ext>
            </a:extLst>
          </p:cNvPr>
          <p:cNvSpPr/>
          <p:nvPr/>
        </p:nvSpPr>
        <p:spPr>
          <a:xfrm>
            <a:off x="436014" y="1659169"/>
            <a:ext cx="3091763" cy="34038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en-GB" sz="1000" b="1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The Directorate General for Communications Networks, Content &amp; Technology</a:t>
            </a:r>
            <a:endParaRPr lang="en-DK" sz="1000" b="1" i="0" u="none" strike="noStrike" baseline="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en-GB" sz="1000" b="0" i="0" u="none" strike="noStrike" baseline="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GB" sz="10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Radio Spectrum Decision</a:t>
            </a:r>
            <a:r>
              <a:rPr lang="en-DK" sz="10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(RSC)</a:t>
            </a:r>
            <a:endParaRPr lang="en-DK" sz="100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DK" sz="9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RSC</a:t>
            </a:r>
            <a:r>
              <a:rPr lang="en-US" sz="9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makes decisions which bind EU member states.</a:t>
            </a: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US" sz="9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Chaired by the Commission.</a:t>
            </a: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US" sz="9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Mandates to CEPT.</a:t>
            </a:r>
            <a:endParaRPr lang="en-DK" sz="900" b="0" i="0" u="none" strike="noStrike" baseline="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DK" sz="9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/>
                <a:ea typeface="Inter" panose="02000503000000020004" pitchFamily="2" charset="0"/>
              </a:rPr>
              <a:t>C</a:t>
            </a:r>
            <a:r>
              <a:rPr lang="en-US" sz="9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/>
                <a:ea typeface="Inter" panose="02000503000000020004" pitchFamily="2" charset="0"/>
              </a:rPr>
              <a:t>ommission takes initiatives, member states and Commission have to agree on outcomes.</a:t>
            </a:r>
            <a:endParaRPr lang="en-DK" sz="900" b="0" i="0" u="none" strike="noStrike" baseline="0" dirty="0">
              <a:solidFill>
                <a:schemeClr val="tx2">
                  <a:lumMod val="75000"/>
                </a:schemeClr>
              </a:solidFill>
              <a:latin typeface="Inter"/>
              <a:ea typeface="Inter" panose="02000503000000020004" pitchFamily="2" charset="0"/>
            </a:endParaRP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/>
                <a:ea typeface="Inter" panose="02000503000000020004" pitchFamily="2" charset="0"/>
              </a:rPr>
              <a:t>ECC participates in RSC</a:t>
            </a:r>
          </a:p>
          <a:p>
            <a:endParaRPr lang="en-DK" sz="100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171450" indent="-171450">
              <a:buFontTx/>
              <a:buChar char="-"/>
            </a:pPr>
            <a:r>
              <a:rPr lang="en-GB" sz="10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Radio Spectrum Policy Group</a:t>
            </a:r>
            <a:endParaRPr lang="en-DK" sz="1000" b="0" i="0" u="none" strike="noStrike" baseline="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DK" sz="900" dirty="0">
                <a:solidFill>
                  <a:schemeClr val="tx2">
                    <a:lumMod val="75000"/>
                  </a:schemeClr>
                </a:solidFill>
                <a:latin typeface="Inter"/>
                <a:ea typeface="Inter" panose="02000503000000020004" pitchFamily="2" charset="0"/>
              </a:rPr>
              <a:t>H</a:t>
            </a: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/>
                <a:ea typeface="Inter" panose="02000503000000020004" pitchFamily="2" charset="0"/>
              </a:rPr>
              <a:t>igh level advisory policy group of member states</a:t>
            </a: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Chaired by a member state</a:t>
            </a:r>
            <a:endParaRPr lang="en-DK" sz="90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Commission provide</a:t>
            </a:r>
            <a:r>
              <a:rPr lang="en-DK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</a:t>
            </a: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the secretariat</a:t>
            </a: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Provides a </a:t>
            </a:r>
            <a:r>
              <a:rPr lang="en-DK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high</a:t>
            </a: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-level policy focus and context for Commission to </a:t>
            </a:r>
            <a:r>
              <a:rPr lang="en-US" sz="900" dirty="0" err="1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recognise</a:t>
            </a: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MS views.</a:t>
            </a:r>
          </a:p>
          <a:p>
            <a:pPr marL="3619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Inter"/>
                <a:ea typeface="Inter" panose="02000503000000020004" pitchFamily="2" charset="0"/>
              </a:rPr>
              <a:t>ECC participates in RSPG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8CDFB1-ECEB-8135-F399-609093597929}"/>
              </a:ext>
            </a:extLst>
          </p:cNvPr>
          <p:cNvSpPr/>
          <p:nvPr/>
        </p:nvSpPr>
        <p:spPr>
          <a:xfrm>
            <a:off x="5528883" y="2528414"/>
            <a:ext cx="3143956" cy="151922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b="1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The Directorate General for Internal Market, Industry, Entrepreneurship and SMEs</a:t>
            </a:r>
            <a:endParaRPr lang="en-DK" sz="1000" b="1" i="0" u="none" strike="noStrike" baseline="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en-US" sz="1000" b="0" i="0" u="none" strike="noStrike" baseline="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87313" indent="-87313"/>
            <a:r>
              <a:rPr lang="en-DK" sz="10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-	</a:t>
            </a:r>
            <a:r>
              <a:rPr lang="en-US" sz="10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Radio Equipment Directive (RED)</a:t>
            </a:r>
          </a:p>
          <a:p>
            <a:pPr marL="87313" indent="-87313"/>
            <a:r>
              <a:rPr lang="en-DK" sz="100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-	</a:t>
            </a:r>
            <a:r>
              <a:rPr lang="en-US" sz="10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Telecommunications Conformity Assessment and Market Surveillance Committee</a:t>
            </a:r>
            <a:r>
              <a:rPr lang="en-DK" sz="1000" b="0" i="0" u="none" strike="noStrike" baseline="0" dirty="0">
                <a:solidFill>
                  <a:schemeClr val="tx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(TCAM)</a:t>
            </a:r>
            <a:endParaRPr lang="en-US" sz="1000" b="0" i="0" u="none" strike="noStrike" baseline="0" dirty="0">
              <a:solidFill>
                <a:schemeClr val="tx2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781A76-4A89-D566-3637-07EE49C26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430" y="2930487"/>
            <a:ext cx="1267140" cy="86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7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95867-08A3-099D-EBFE-47243BE51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How does it work</a:t>
            </a:r>
            <a:endParaRPr lang="en-GB" dirty="0"/>
          </a:p>
        </p:txBody>
      </p:sp>
      <p:pic>
        <p:nvPicPr>
          <p:cNvPr id="4" name="Picture 3" descr="A grey and red logo&#10;&#10;Description automatically generated">
            <a:extLst>
              <a:ext uri="{FF2B5EF4-FFF2-40B4-BE49-F238E27FC236}">
                <a16:creationId xmlns:a16="http://schemas.microsoft.com/office/drawing/2014/main" id="{DEC0874B-B708-D679-21F8-D25A92D86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852" y="2833912"/>
            <a:ext cx="1580686" cy="6273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08FAD2-A7F7-02DD-529F-24DF9B652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237" y="2742178"/>
            <a:ext cx="1700931" cy="8108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BE5BA2-16C2-D8D1-1D22-B4488BB85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064" y="2742179"/>
            <a:ext cx="1196129" cy="810838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09FD20C8-5186-69E9-2922-C9ABF27BFFEA}"/>
              </a:ext>
            </a:extLst>
          </p:cNvPr>
          <p:cNvGrpSpPr/>
          <p:nvPr/>
        </p:nvGrpSpPr>
        <p:grpSpPr>
          <a:xfrm>
            <a:off x="1885786" y="2216523"/>
            <a:ext cx="2026356" cy="495190"/>
            <a:chOff x="1885786" y="2216523"/>
            <a:chExt cx="2026356" cy="495190"/>
          </a:xfrm>
        </p:grpSpPr>
        <p:sp>
          <p:nvSpPr>
            <p:cNvPr id="9" name="Arrow: Curved Down 8">
              <a:extLst>
                <a:ext uri="{FF2B5EF4-FFF2-40B4-BE49-F238E27FC236}">
                  <a16:creationId xmlns:a16="http://schemas.microsoft.com/office/drawing/2014/main" id="{BE967B0A-54DC-6A46-BAE9-CAD8B6EC7330}"/>
                </a:ext>
              </a:extLst>
            </p:cNvPr>
            <p:cNvSpPr/>
            <p:nvPr/>
          </p:nvSpPr>
          <p:spPr>
            <a:xfrm>
              <a:off x="1885786" y="2216523"/>
              <a:ext cx="2026356" cy="495190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9ABBF00-C73A-26F7-E9AC-A01D8D1FD56C}"/>
                </a:ext>
              </a:extLst>
            </p:cNvPr>
            <p:cNvSpPr txBox="1"/>
            <p:nvPr/>
          </p:nvSpPr>
          <p:spPr>
            <a:xfrm>
              <a:off x="2484434" y="2258524"/>
              <a:ext cx="7328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105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Mandate</a:t>
              </a:r>
              <a:endParaRPr lang="en-GB" sz="105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C20ABFD-1CB7-0A82-54CB-505F3550FEF3}"/>
              </a:ext>
            </a:extLst>
          </p:cNvPr>
          <p:cNvGrpSpPr/>
          <p:nvPr/>
        </p:nvGrpSpPr>
        <p:grpSpPr>
          <a:xfrm>
            <a:off x="1837704" y="3583481"/>
            <a:ext cx="2026356" cy="495190"/>
            <a:chOff x="1837704" y="3583481"/>
            <a:chExt cx="2026356" cy="495190"/>
          </a:xfrm>
        </p:grpSpPr>
        <p:sp>
          <p:nvSpPr>
            <p:cNvPr id="10" name="Arrow: Curved Down 9">
              <a:extLst>
                <a:ext uri="{FF2B5EF4-FFF2-40B4-BE49-F238E27FC236}">
                  <a16:creationId xmlns:a16="http://schemas.microsoft.com/office/drawing/2014/main" id="{8E568C5F-15E0-A33B-D373-D097EEDA0F4C}"/>
                </a:ext>
              </a:extLst>
            </p:cNvPr>
            <p:cNvSpPr/>
            <p:nvPr/>
          </p:nvSpPr>
          <p:spPr>
            <a:xfrm rot="10800000">
              <a:off x="1837704" y="3583481"/>
              <a:ext cx="2026356" cy="495190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F0B0A78-77BE-6EA8-0204-E2F3484F5E89}"/>
                </a:ext>
              </a:extLst>
            </p:cNvPr>
            <p:cNvSpPr txBox="1"/>
            <p:nvPr/>
          </p:nvSpPr>
          <p:spPr>
            <a:xfrm>
              <a:off x="2338560" y="3777138"/>
              <a:ext cx="10246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105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CEPT Report</a:t>
              </a:r>
              <a:endParaRPr lang="en-GB" sz="105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6E22E69-0D91-4F22-CA57-AD123F16E7CF}"/>
              </a:ext>
            </a:extLst>
          </p:cNvPr>
          <p:cNvGrpSpPr/>
          <p:nvPr/>
        </p:nvGrpSpPr>
        <p:grpSpPr>
          <a:xfrm>
            <a:off x="4887333" y="2277790"/>
            <a:ext cx="2026356" cy="495190"/>
            <a:chOff x="4887333" y="2277790"/>
            <a:chExt cx="2026356" cy="495190"/>
          </a:xfrm>
        </p:grpSpPr>
        <p:sp>
          <p:nvSpPr>
            <p:cNvPr id="7" name="Arrow: Curved Down 6">
              <a:extLst>
                <a:ext uri="{FF2B5EF4-FFF2-40B4-BE49-F238E27FC236}">
                  <a16:creationId xmlns:a16="http://schemas.microsoft.com/office/drawing/2014/main" id="{B9BF9698-7CE1-01FF-F0A8-693360B5DD35}"/>
                </a:ext>
              </a:extLst>
            </p:cNvPr>
            <p:cNvSpPr/>
            <p:nvPr/>
          </p:nvSpPr>
          <p:spPr>
            <a:xfrm>
              <a:off x="4887333" y="2277790"/>
              <a:ext cx="2026356" cy="495190"/>
            </a:xfrm>
            <a:prstGeom prst="curvedDownArrow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E9943BE-7375-6143-28FF-BE8E47D04334}"/>
                </a:ext>
              </a:extLst>
            </p:cNvPr>
            <p:cNvSpPr txBox="1"/>
            <p:nvPr/>
          </p:nvSpPr>
          <p:spPr>
            <a:xfrm>
              <a:off x="5227089" y="2393913"/>
              <a:ext cx="134684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1050" dirty="0">
                  <a:solidFill>
                    <a:schemeClr val="accent2">
                      <a:lumMod val="50000"/>
                    </a:schemeClr>
                  </a:solidFill>
                </a:rPr>
                <a:t>Information/Results</a:t>
              </a:r>
              <a:endParaRPr lang="en-GB" sz="105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822E3AA-33C1-A735-C866-26A4D5B0FDD2}"/>
              </a:ext>
            </a:extLst>
          </p:cNvPr>
          <p:cNvGrpSpPr/>
          <p:nvPr/>
        </p:nvGrpSpPr>
        <p:grpSpPr>
          <a:xfrm>
            <a:off x="1397617" y="1608342"/>
            <a:ext cx="6064278" cy="1103371"/>
            <a:chOff x="1397617" y="1608342"/>
            <a:chExt cx="6064278" cy="1103371"/>
          </a:xfrm>
        </p:grpSpPr>
        <p:sp>
          <p:nvSpPr>
            <p:cNvPr id="11" name="Arrow: Curved Down 10">
              <a:extLst>
                <a:ext uri="{FF2B5EF4-FFF2-40B4-BE49-F238E27FC236}">
                  <a16:creationId xmlns:a16="http://schemas.microsoft.com/office/drawing/2014/main" id="{2F7B8B4C-CD53-62F8-5EC3-5B02020CB61B}"/>
                </a:ext>
              </a:extLst>
            </p:cNvPr>
            <p:cNvSpPr/>
            <p:nvPr/>
          </p:nvSpPr>
          <p:spPr>
            <a:xfrm>
              <a:off x="1397617" y="1861515"/>
              <a:ext cx="6064278" cy="850198"/>
            </a:xfrm>
            <a:prstGeom prst="curvedDownArrow">
              <a:avLst>
                <a:gd name="adj1" fmla="val 22827"/>
                <a:gd name="adj2" fmla="val 44841"/>
                <a:gd name="adj3" fmla="val 21549"/>
              </a:avLst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B857B7B-3BB1-8A65-642B-DA9CE4F2BFE3}"/>
                </a:ext>
              </a:extLst>
            </p:cNvPr>
            <p:cNvSpPr txBox="1"/>
            <p:nvPr/>
          </p:nvSpPr>
          <p:spPr>
            <a:xfrm>
              <a:off x="3633153" y="1608342"/>
              <a:ext cx="16738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1050" dirty="0">
                  <a:solidFill>
                    <a:schemeClr val="accent3">
                      <a:lumMod val="50000"/>
                    </a:schemeClr>
                  </a:solidFill>
                </a:rPr>
                <a:t>Standardisation request</a:t>
              </a:r>
              <a:endParaRPr lang="en-GB" sz="105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ACCF660-0CB3-0C68-361C-36E782BC3A64}"/>
              </a:ext>
            </a:extLst>
          </p:cNvPr>
          <p:cNvGrpSpPr/>
          <p:nvPr/>
        </p:nvGrpSpPr>
        <p:grpSpPr>
          <a:xfrm>
            <a:off x="4829471" y="3583482"/>
            <a:ext cx="2026356" cy="495190"/>
            <a:chOff x="4829471" y="3583482"/>
            <a:chExt cx="2026356" cy="495190"/>
          </a:xfrm>
        </p:grpSpPr>
        <p:sp>
          <p:nvSpPr>
            <p:cNvPr id="8" name="Arrow: Curved Down 7">
              <a:extLst>
                <a:ext uri="{FF2B5EF4-FFF2-40B4-BE49-F238E27FC236}">
                  <a16:creationId xmlns:a16="http://schemas.microsoft.com/office/drawing/2014/main" id="{51162836-0146-FC83-2721-D5C3E5846C43}"/>
                </a:ext>
              </a:extLst>
            </p:cNvPr>
            <p:cNvSpPr/>
            <p:nvPr/>
          </p:nvSpPr>
          <p:spPr>
            <a:xfrm rot="10800000">
              <a:off x="4829471" y="3583482"/>
              <a:ext cx="2026356" cy="495190"/>
            </a:xfrm>
            <a:prstGeom prst="curvedDownArrow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C68754-65EA-A1C8-13B6-18EF8EE8249C}"/>
                </a:ext>
              </a:extLst>
            </p:cNvPr>
            <p:cNvSpPr txBox="1"/>
            <p:nvPr/>
          </p:nvSpPr>
          <p:spPr>
            <a:xfrm>
              <a:off x="5530409" y="3817062"/>
              <a:ext cx="7040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1050" dirty="0" err="1">
                  <a:solidFill>
                    <a:schemeClr val="accent2">
                      <a:lumMod val="50000"/>
                    </a:schemeClr>
                  </a:solidFill>
                </a:rPr>
                <a:t>SRDocs</a:t>
              </a:r>
              <a:endParaRPr lang="en-GB" sz="105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02DABE3-36A1-032F-82F8-B035E831FFD2}"/>
              </a:ext>
            </a:extLst>
          </p:cNvPr>
          <p:cNvGrpSpPr/>
          <p:nvPr/>
        </p:nvGrpSpPr>
        <p:grpSpPr>
          <a:xfrm>
            <a:off x="1255269" y="3583481"/>
            <a:ext cx="6152838" cy="1166127"/>
            <a:chOff x="1255269" y="3583481"/>
            <a:chExt cx="6152838" cy="1166127"/>
          </a:xfrm>
        </p:grpSpPr>
        <p:sp>
          <p:nvSpPr>
            <p:cNvPr id="13" name="Arrow: Curved Down 12">
              <a:extLst>
                <a:ext uri="{FF2B5EF4-FFF2-40B4-BE49-F238E27FC236}">
                  <a16:creationId xmlns:a16="http://schemas.microsoft.com/office/drawing/2014/main" id="{B0303C65-5705-8A02-84E0-50EB6875ECB6}"/>
                </a:ext>
              </a:extLst>
            </p:cNvPr>
            <p:cNvSpPr/>
            <p:nvPr/>
          </p:nvSpPr>
          <p:spPr>
            <a:xfrm rot="10800000">
              <a:off x="1255269" y="3583481"/>
              <a:ext cx="6152838" cy="900064"/>
            </a:xfrm>
            <a:prstGeom prst="curvedDownArrow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D9C7B95-471E-6F33-045B-90C1AF9991E4}"/>
                </a:ext>
              </a:extLst>
            </p:cNvPr>
            <p:cNvSpPr txBox="1"/>
            <p:nvPr/>
          </p:nvSpPr>
          <p:spPr>
            <a:xfrm>
              <a:off x="3609909" y="4487998"/>
              <a:ext cx="17203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1050" dirty="0">
                  <a:solidFill>
                    <a:schemeClr val="accent3">
                      <a:lumMod val="50000"/>
                    </a:schemeClr>
                  </a:solidFill>
                </a:rPr>
                <a:t>Harmonised Standard(s)</a:t>
              </a:r>
              <a:endParaRPr lang="en-GB" sz="105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FD952F0D-BF63-67B7-2307-A9B795712DAE}"/>
              </a:ext>
            </a:extLst>
          </p:cNvPr>
          <p:cNvSpPr/>
          <p:nvPr/>
        </p:nvSpPr>
        <p:spPr>
          <a:xfrm rot="1601370">
            <a:off x="5471361" y="2067165"/>
            <a:ext cx="3446777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DK" sz="1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ECC and ETSI deliverables do not contradict</a:t>
            </a:r>
            <a:endParaRPr lang="en-US" sz="1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F13E8D-89C0-BA45-C738-8FFF7733AB59}"/>
              </a:ext>
            </a:extLst>
          </p:cNvPr>
          <p:cNvSpPr/>
          <p:nvPr/>
        </p:nvSpPr>
        <p:spPr>
          <a:xfrm rot="20358871">
            <a:off x="5829169" y="4102757"/>
            <a:ext cx="252505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DK" sz="12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Results are m</a:t>
            </a:r>
            <a:r>
              <a:rPr lang="en-GB" sz="12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u</a:t>
            </a:r>
            <a:r>
              <a:rPr lang="en-DK" sz="12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tually</a:t>
            </a:r>
            <a:r>
              <a:rPr lang="en-DK" sz="12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acceptable</a:t>
            </a:r>
            <a:endParaRPr lang="en-US" sz="1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6580E3-3457-3484-FD53-2BC847C48387}"/>
              </a:ext>
            </a:extLst>
          </p:cNvPr>
          <p:cNvSpPr/>
          <p:nvPr/>
        </p:nvSpPr>
        <p:spPr>
          <a:xfrm rot="20320559">
            <a:off x="-30363" y="1838022"/>
            <a:ext cx="271741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DK" sz="1200" b="1" cap="none" spc="0" dirty="0">
                <a:ln w="12700">
                  <a:noFill/>
                  <a:prstDash val="solid"/>
                </a:ln>
                <a:solidFill>
                  <a:schemeClr val="accent1"/>
                </a:solidFill>
                <a:effectLst>
                  <a:outerShdw sx="1000" sy="1000" algn="bl" rotWithShape="0">
                    <a:schemeClr val="accent1"/>
                  </a:outerShdw>
                </a:effectLst>
              </a:rPr>
              <a:t>Spectrum availability for EU policy</a:t>
            </a:r>
            <a:endParaRPr lang="en-US" sz="1200" b="1" cap="none" spc="0" dirty="0">
              <a:ln w="12700">
                <a:noFill/>
                <a:prstDash val="solid"/>
              </a:ln>
              <a:solidFill>
                <a:schemeClr val="accent1"/>
              </a:solidFill>
              <a:effectLst>
                <a:outerShdw sx="1000" sy="1000" algn="bl" rotWithShape="0">
                  <a:schemeClr val="accent1"/>
                </a:outerShdw>
              </a:effectLst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52D009-30D3-8A8F-B63D-0D44BCD69A41}"/>
              </a:ext>
            </a:extLst>
          </p:cNvPr>
          <p:cNvSpPr txBox="1"/>
          <p:nvPr/>
        </p:nvSpPr>
        <p:spPr>
          <a:xfrm>
            <a:off x="1255268" y="4774168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>
                <a:solidFill>
                  <a:srgbClr val="FF0000"/>
                </a:solidFill>
              </a:rPr>
              <a:t>Industry and Consumers benefit from the wider </a:t>
            </a:r>
            <a:r>
              <a:rPr lang="en-GB" dirty="0">
                <a:solidFill>
                  <a:srgbClr val="FF0000"/>
                </a:solidFill>
              </a:rPr>
              <a:t>E</a:t>
            </a:r>
            <a:r>
              <a:rPr lang="en-DK" dirty="0" err="1">
                <a:solidFill>
                  <a:srgbClr val="FF0000"/>
                </a:solidFill>
              </a:rPr>
              <a:t>uropean</a:t>
            </a:r>
            <a:r>
              <a:rPr lang="en-DK" dirty="0">
                <a:solidFill>
                  <a:srgbClr val="FF0000"/>
                </a:solidFill>
              </a:rPr>
              <a:t> market.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38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A644B-D7AC-C030-5175-50BA83932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1710"/>
            <a:ext cx="8229600" cy="571237"/>
          </a:xfrm>
        </p:spPr>
        <p:txBody>
          <a:bodyPr anchor="ctr">
            <a:normAutofit/>
          </a:bodyPr>
          <a:lstStyle/>
          <a:p>
            <a:r>
              <a:rPr lang="en-US" sz="1600" dirty="0"/>
              <a:t>Session </a:t>
            </a:r>
            <a:r>
              <a:rPr lang="en-DK" sz="1600" dirty="0"/>
              <a:t>I</a:t>
            </a:r>
            <a:r>
              <a:rPr lang="en-US" sz="1600" dirty="0"/>
              <a:t>I – </a:t>
            </a:r>
            <a:r>
              <a:rPr lang="en-DK" sz="1600"/>
              <a:t>Key players </a:t>
            </a:r>
            <a:r>
              <a:rPr lang="en-DK" sz="1600" dirty="0"/>
              <a:t>in E</a:t>
            </a:r>
            <a:r>
              <a:rPr lang="en-GB" sz="1600" dirty="0"/>
              <a:t>u</a:t>
            </a:r>
            <a:r>
              <a:rPr lang="en-DK" sz="1600" dirty="0"/>
              <a:t>rope </a:t>
            </a:r>
            <a:endParaRPr lang="en-US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FCD638-71FC-D215-82BA-CE2364CE1915}"/>
              </a:ext>
            </a:extLst>
          </p:cNvPr>
          <p:cNvSpPr txBox="1"/>
          <p:nvPr/>
        </p:nvSpPr>
        <p:spPr>
          <a:xfrm rot="20363237">
            <a:off x="2343149" y="3023115"/>
            <a:ext cx="45517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Thank you for your attention</a:t>
            </a:r>
            <a:r>
              <a:rPr lang="en-DK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278457"/>
      </p:ext>
    </p:extLst>
  </p:cSld>
  <p:clrMapOvr>
    <a:masterClrMapping/>
  </p:clrMapOvr>
</p:sld>
</file>

<file path=ppt/theme/theme1.xml><?xml version="1.0" encoding="utf-8"?>
<a:theme xmlns:a="http://schemas.openxmlformats.org/drawingml/2006/main" name="EC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CO-Presentation_2018-16-9 format.pptx" id="{2549EAA6-F63F-4FBE-8D37-063786363CC7}" vid="{2841C1EB-4EC7-4759-B908-A47F5F9599C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C2D743A-8147-4B3D-AF49-C50E8D8C6221}">
  <we:reference id="22ff87a5-132f-4d52-9e97-94d888e4dd91" version="3.8.0.0" store="EXCatalog" storeType="EXCatalog"/>
  <we:alternateReferences>
    <we:reference id="WA104380050" version="3.8.0.0" store="da-DK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C7397DE0C802142AFB0136569611215" ma:contentTypeVersion="18" ma:contentTypeDescription="Opret et nyt dokument." ma:contentTypeScope="" ma:versionID="9b209ce3aa0d4e7ba15df81b94998857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e8882b23a591a5c06ab64e118247c551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ledmærker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310DCC-0052-472E-9DDE-4AF7BD587E0B}">
  <ds:schemaRefs>
    <ds:schemaRef ds:uri="http://schemas.microsoft.com/office/2006/metadata/properties"/>
    <ds:schemaRef ds:uri="http://schemas.microsoft.com/office/infopath/2007/PartnerControls"/>
    <ds:schemaRef ds:uri="e6f3b174-eae9-4ca3-82a7-08b50218f9e5"/>
    <ds:schemaRef ds:uri="d4255d4f-b660-4ca3-ba49-4e7bf63d41a1"/>
  </ds:schemaRefs>
</ds:datastoreItem>
</file>

<file path=customXml/itemProps2.xml><?xml version="1.0" encoding="utf-8"?>
<ds:datastoreItem xmlns:ds="http://schemas.openxmlformats.org/officeDocument/2006/customXml" ds:itemID="{C161A5FC-B161-4307-A146-A89335DEEA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28C842-5FBF-4259-9379-532E6FE7F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255d4f-b660-4ca3-ba49-4e7bf63d41a1"/>
    <ds:schemaRef ds:uri="e6f3b174-eae9-4ca3-82a7-08b50218f9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1523292-2dda-4261-9b96-932138f0640a}" enabled="1" method="Privileged" siteId="{7e306363-9dee-4b8d-8a6b-4fee706b37fa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ECO PPT Template 16-9 format</Template>
  <TotalTime>3851</TotalTime>
  <Words>458</Words>
  <Application>Microsoft Office PowerPoint</Application>
  <PresentationFormat>On-screen Show (16:9)</PresentationFormat>
  <Paragraphs>67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ECO template</vt:lpstr>
      <vt:lpstr>PowerPoint Presentation</vt:lpstr>
      <vt:lpstr>Who is who</vt:lpstr>
      <vt:lpstr>ECC: Electronic Communications Committee</vt:lpstr>
      <vt:lpstr>ETSI: European Telecommunications Standards Institute</vt:lpstr>
      <vt:lpstr>European Commission</vt:lpstr>
      <vt:lpstr>How does it work</vt:lpstr>
      <vt:lpstr>Session II – Key players in Europe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Jaime.Afonso@eco.cept.org</dc:creator>
  <cp:lastModifiedBy>Thomas Ewers</cp:lastModifiedBy>
  <cp:revision>90</cp:revision>
  <cp:lastPrinted>2024-08-26T08:43:29Z</cp:lastPrinted>
  <dcterms:created xsi:type="dcterms:W3CDTF">2019-12-10T13:16:50Z</dcterms:created>
  <dcterms:modified xsi:type="dcterms:W3CDTF">2025-03-20T07:20:44Z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  <property fmtid="{D5CDD505-2E9C-101B-9397-08002B2CF9AE}" pid="3" name="MediaServiceImageTags">
    <vt:lpwstr/>
  </property>
</Properties>
</file>